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embeddedFontLst>
    <p:embeddedFont>
      <p:font typeface="Poppins"/>
      <p:regular r:id="rId23"/>
      <p:bold r:id="rId24"/>
      <p:italic r:id="rId25"/>
      <p:boldItalic r:id="rId26"/>
    </p:embeddedFont>
    <p:embeddedFont>
      <p:font typeface="Poppins Light"/>
      <p:regular r:id="rId27"/>
      <p:bold r:id="rId28"/>
      <p:italic r:id="rId29"/>
      <p:boldItalic r:id="rId30"/>
    </p:embeddedFont>
    <p:embeddedFont>
      <p:font typeface="Poppins SemiBold"/>
      <p:regular r:id="rId31"/>
      <p:bold r:id="rId32"/>
      <p:italic r:id="rId33"/>
      <p:boldItalic r:id="rId34"/>
    </p:embeddedFont>
    <p:embeddedFont>
      <p:font typeface="Poppins ExtraBold"/>
      <p:bold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7" roundtripDataSignature="AMtx7mgMmVWfMJZb3YDptbB0GsX3ntku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1422A95-4C56-42D6-B7AF-FE603DE22D03}">
  <a:tblStyle styleId="{D1422A95-4C56-42D6-B7AF-FE603DE22D03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Poppins-bold.fntdata"/><Relationship Id="rId23" Type="http://schemas.openxmlformats.org/officeDocument/2006/relationships/font" Target="fonts/Poppins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oppins-boldItalic.fntdata"/><Relationship Id="rId25" Type="http://schemas.openxmlformats.org/officeDocument/2006/relationships/font" Target="fonts/Poppins-italic.fntdata"/><Relationship Id="rId28" Type="http://schemas.openxmlformats.org/officeDocument/2006/relationships/font" Target="fonts/PoppinsLight-bold.fntdata"/><Relationship Id="rId27" Type="http://schemas.openxmlformats.org/officeDocument/2006/relationships/font" Target="fonts/PoppinsLigh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oppinsLigh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oppinsSemiBold-regular.fntdata"/><Relationship Id="rId30" Type="http://schemas.openxmlformats.org/officeDocument/2006/relationships/font" Target="fonts/PoppinsLight-boldItalic.fntdata"/><Relationship Id="rId11" Type="http://schemas.openxmlformats.org/officeDocument/2006/relationships/slide" Target="slides/slide6.xml"/><Relationship Id="rId33" Type="http://schemas.openxmlformats.org/officeDocument/2006/relationships/font" Target="fonts/PoppinsSemiBold-italic.fntdata"/><Relationship Id="rId10" Type="http://schemas.openxmlformats.org/officeDocument/2006/relationships/slide" Target="slides/slide5.xml"/><Relationship Id="rId32" Type="http://schemas.openxmlformats.org/officeDocument/2006/relationships/font" Target="fonts/PoppinsSemiBold-bold.fntdata"/><Relationship Id="rId13" Type="http://schemas.openxmlformats.org/officeDocument/2006/relationships/slide" Target="slides/slide8.xml"/><Relationship Id="rId35" Type="http://schemas.openxmlformats.org/officeDocument/2006/relationships/font" Target="fonts/PoppinsExtraBold-bold.fntdata"/><Relationship Id="rId12" Type="http://schemas.openxmlformats.org/officeDocument/2006/relationships/slide" Target="slides/slide7.xml"/><Relationship Id="rId34" Type="http://schemas.openxmlformats.org/officeDocument/2006/relationships/font" Target="fonts/PoppinsSemiBold-boldItalic.fntdata"/><Relationship Id="rId15" Type="http://schemas.openxmlformats.org/officeDocument/2006/relationships/slide" Target="slides/slide10.xml"/><Relationship Id="rId37" Type="http://customschemas.google.com/relationships/presentationmetadata" Target="metadata"/><Relationship Id="rId14" Type="http://schemas.openxmlformats.org/officeDocument/2006/relationships/slide" Target="slides/slide9.xml"/><Relationship Id="rId36" Type="http://schemas.openxmlformats.org/officeDocument/2006/relationships/font" Target="fonts/PoppinsExtraBold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Users/jjobach/Library/CloudStorage/Dropbox/HORIZONTAL%20JJO/Carpeta%20JJO/Litio%20e%20Hidrogeno%20verde/210709__Produccion_1996-2021%20).xls" TargetMode="External"/></Relationships>
</file>

<file path=ppt/charts/_rels/chart2.xml.rels><?xml version="1.0" encoding="UTF-8" standalone="yes"?><Relationships xmlns="http://schemas.openxmlformats.org/package/2006/relationships"><Relationship Id="rId1" Type="http://schemas.openxmlformats.org/officeDocument/2006/relationships/oleObject" Target="file:////Users/jjobach/Downloads/Lithium%20prices%20outpu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Hoja1!$A$4</c:f>
              <c:strCache>
                <c:ptCount val="1"/>
                <c:pt idx="0">
                  <c:v>Carbonato de Litio</c:v>
                </c:pt>
              </c:strCache>
            </c:strRef>
          </c:tx>
          <c:spPr>
            <a:solidFill>
              <a:srgbClr val="FDBE03"/>
            </a:solidFill>
            <a:ln>
              <a:noFill/>
            </a:ln>
            <a:effectLst/>
          </c:spPr>
          <c:invertIfNegative val="0"/>
          <c:cat>
            <c:numRef>
              <c:f>Hoja1!$B$2:$AA$2</c:f>
              <c:numCache>
                <c:formatCode>General</c:formatCode>
                <c:ptCount val="2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</c:numCache>
            </c:numRef>
          </c:cat>
          <c:val>
            <c:numRef>
              <c:f>Hoja1!$B$4:$AA$4</c:f>
              <c:numCache>
                <c:formatCode>#,##0</c:formatCode>
                <c:ptCount val="26"/>
                <c:pt idx="0">
                  <c:v>14180</c:v>
                </c:pt>
                <c:pt idx="1">
                  <c:v>24246</c:v>
                </c:pt>
                <c:pt idx="2">
                  <c:v>28377</c:v>
                </c:pt>
                <c:pt idx="3">
                  <c:v>30231</c:v>
                </c:pt>
                <c:pt idx="4">
                  <c:v>35869</c:v>
                </c:pt>
                <c:pt idx="5">
                  <c:v>31320</c:v>
                </c:pt>
                <c:pt idx="6">
                  <c:v>35242</c:v>
                </c:pt>
                <c:pt idx="7">
                  <c:v>41667</c:v>
                </c:pt>
                <c:pt idx="8">
                  <c:v>43971</c:v>
                </c:pt>
                <c:pt idx="9">
                  <c:v>43091</c:v>
                </c:pt>
                <c:pt idx="10">
                  <c:v>46241</c:v>
                </c:pt>
                <c:pt idx="11">
                  <c:v>51292</c:v>
                </c:pt>
                <c:pt idx="12">
                  <c:v>48469</c:v>
                </c:pt>
                <c:pt idx="13">
                  <c:v>25154</c:v>
                </c:pt>
                <c:pt idx="14">
                  <c:v>44025</c:v>
                </c:pt>
                <c:pt idx="15">
                  <c:v>59933</c:v>
                </c:pt>
                <c:pt idx="16">
                  <c:v>62002</c:v>
                </c:pt>
                <c:pt idx="17">
                  <c:v>52358</c:v>
                </c:pt>
                <c:pt idx="18">
                  <c:v>55074</c:v>
                </c:pt>
                <c:pt idx="19">
                  <c:v>50418</c:v>
                </c:pt>
                <c:pt idx="20">
                  <c:v>70831</c:v>
                </c:pt>
                <c:pt idx="21">
                  <c:v>73563</c:v>
                </c:pt>
                <c:pt idx="22">
                  <c:v>87029</c:v>
                </c:pt>
                <c:pt idx="23">
                  <c:v>100787</c:v>
                </c:pt>
                <c:pt idx="24">
                  <c:v>114260</c:v>
                </c:pt>
                <c:pt idx="25">
                  <c:v>150348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53-DD4E-A273-E762F4DAAFF7}"/>
            </c:ext>
          </c:extLst>
        </c:ser>
        <c:ser>
          <c:idx val="2"/>
          <c:order val="1"/>
          <c:tx>
            <c:strRef>
              <c:f>Hoja1!$A$5</c:f>
              <c:strCache>
                <c:ptCount val="1"/>
                <c:pt idx="0">
                  <c:v>Cloruro de Litio</c:v>
                </c:pt>
              </c:strCache>
            </c:strRef>
          </c:tx>
          <c:spPr>
            <a:solidFill>
              <a:srgbClr val="35DE88"/>
            </a:solidFill>
            <a:ln>
              <a:noFill/>
            </a:ln>
            <a:effectLst/>
          </c:spPr>
          <c:invertIfNegative val="0"/>
          <c:cat>
            <c:numRef>
              <c:f>Hoja1!$B$2:$AA$2</c:f>
              <c:numCache>
                <c:formatCode>General</c:formatCode>
                <c:ptCount val="2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</c:numCache>
            </c:numRef>
          </c:cat>
          <c:val>
            <c:numRef>
              <c:f>Hoja1!$B$5:$AA$5</c:f>
              <c:numCache>
                <c:formatCode>#,##0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807</c:v>
                </c:pt>
                <c:pt idx="3">
                  <c:v>161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494</c:v>
                </c:pt>
                <c:pt idx="9">
                  <c:v>681</c:v>
                </c:pt>
                <c:pt idx="10">
                  <c:v>1166</c:v>
                </c:pt>
                <c:pt idx="11">
                  <c:v>4185</c:v>
                </c:pt>
                <c:pt idx="12">
                  <c:v>4362</c:v>
                </c:pt>
                <c:pt idx="13">
                  <c:v>2397</c:v>
                </c:pt>
                <c:pt idx="14">
                  <c:v>3725</c:v>
                </c:pt>
                <c:pt idx="15">
                  <c:v>3864</c:v>
                </c:pt>
                <c:pt idx="16">
                  <c:v>4145</c:v>
                </c:pt>
                <c:pt idx="17">
                  <c:v>4091</c:v>
                </c:pt>
                <c:pt idx="18">
                  <c:v>2985</c:v>
                </c:pt>
                <c:pt idx="19">
                  <c:v>2069</c:v>
                </c:pt>
                <c:pt idx="20">
                  <c:v>1775</c:v>
                </c:pt>
                <c:pt idx="21">
                  <c:v>2535</c:v>
                </c:pt>
                <c:pt idx="22">
                  <c:v>3826</c:v>
                </c:pt>
                <c:pt idx="23">
                  <c:v>1886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53-DD4E-A273-E762F4DAAFF7}"/>
            </c:ext>
          </c:extLst>
        </c:ser>
        <c:ser>
          <c:idx val="3"/>
          <c:order val="2"/>
          <c:tx>
            <c:strRef>
              <c:f>Hoja1!$A$6</c:f>
              <c:strCache>
                <c:ptCount val="1"/>
                <c:pt idx="0">
                  <c:v>Sulfato de Litio</c:v>
                </c:pt>
              </c:strCache>
            </c:strRef>
          </c:tx>
          <c:spPr>
            <a:solidFill>
              <a:srgbClr val="816EFB"/>
            </a:solidFill>
            <a:ln>
              <a:noFill/>
            </a:ln>
            <a:effectLst/>
          </c:spPr>
          <c:invertIfNegative val="0"/>
          <c:cat>
            <c:numRef>
              <c:f>Hoja1!$B$2:$AA$2</c:f>
              <c:numCache>
                <c:formatCode>General</c:formatCode>
                <c:ptCount val="2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</c:numCache>
            </c:numRef>
          </c:cat>
          <c:val>
            <c:numRef>
              <c:f>Hoja1!$B$6:$AA$6</c:f>
              <c:numCache>
                <c:formatCode>General</c:formatCode>
                <c:ptCount val="26"/>
                <c:pt idx="24" formatCode="#,##0">
                  <c:v>1312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53-DD4E-A273-E762F4DAAFF7}"/>
            </c:ext>
          </c:extLst>
        </c:ser>
        <c:ser>
          <c:idx val="0"/>
          <c:order val="3"/>
          <c:tx>
            <c:strRef>
              <c:f>Hoja1!$A$7</c:f>
              <c:strCache>
                <c:ptCount val="1"/>
                <c:pt idx="0">
                  <c:v>Hidróxido de Litio</c:v>
                </c:pt>
              </c:strCache>
            </c:strRef>
          </c:tx>
          <c:spPr>
            <a:solidFill>
              <a:srgbClr val="2B2C41"/>
            </a:solidFill>
            <a:ln>
              <a:noFill/>
            </a:ln>
            <a:effectLst/>
          </c:spPr>
          <c:invertIfNegative val="0"/>
          <c:cat>
            <c:numRef>
              <c:f>Hoja1!$B$2:$AA$2</c:f>
              <c:numCache>
                <c:formatCode>General</c:formatCode>
                <c:ptCount val="2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</c:numCache>
            </c:numRef>
          </c:cat>
          <c:val>
            <c:numRef>
              <c:f>Hoja1!$B$7:$AA$7</c:f>
              <c:numCache>
                <c:formatCode>#,##0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504</c:v>
                </c:pt>
                <c:pt idx="10">
                  <c:v>3794</c:v>
                </c:pt>
                <c:pt idx="11">
                  <c:v>4160</c:v>
                </c:pt>
                <c:pt idx="12">
                  <c:v>4050</c:v>
                </c:pt>
                <c:pt idx="13">
                  <c:v>2987</c:v>
                </c:pt>
                <c:pt idx="14">
                  <c:v>5101</c:v>
                </c:pt>
                <c:pt idx="15">
                  <c:v>5800</c:v>
                </c:pt>
                <c:pt idx="16">
                  <c:v>5447</c:v>
                </c:pt>
                <c:pt idx="17">
                  <c:v>4197</c:v>
                </c:pt>
                <c:pt idx="18">
                  <c:v>4194</c:v>
                </c:pt>
                <c:pt idx="19">
                  <c:v>3888</c:v>
                </c:pt>
                <c:pt idx="20">
                  <c:v>5576</c:v>
                </c:pt>
                <c:pt idx="21">
                  <c:v>5280</c:v>
                </c:pt>
                <c:pt idx="22">
                  <c:v>6468</c:v>
                </c:pt>
                <c:pt idx="23">
                  <c:v>9934</c:v>
                </c:pt>
                <c:pt idx="24">
                  <c:v>9030</c:v>
                </c:pt>
                <c:pt idx="25">
                  <c:v>12129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53-DD4E-A273-E762F4DAA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249663071"/>
        <c:axId val="1249664799"/>
      </c:barChart>
      <c:catAx>
        <c:axId val="1249663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pPr>
            <a:endParaRPr lang="es-CL"/>
          </a:p>
        </c:txPr>
        <c:crossAx val="1249664799"/>
        <c:crosses val="autoZero"/>
        <c:auto val="1"/>
        <c:lblAlgn val="ctr"/>
        <c:lblOffset val="100"/>
        <c:noMultiLvlLbl val="0"/>
      </c:catAx>
      <c:valAx>
        <c:axId val="12496647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pPr>
            <a:endParaRPr lang="es-CL"/>
          </a:p>
        </c:txPr>
        <c:crossAx val="1249663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ea typeface="+mn-ea"/>
              <a:cs typeface="Poppins" pitchFamily="2" charset="77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Poppins" pitchFamily="2" charset="77"/>
          <a:cs typeface="Poppins" pitchFamily="2" charset="77"/>
        </a:defRPr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32585436188567"/>
          <c:y val="4.6770844716424426E-2"/>
          <c:w val="0.87872350680450684"/>
          <c:h val="0.72197790932594286"/>
        </c:manualLayout>
      </c:layout>
      <c:lineChart>
        <c:grouping val="standard"/>
        <c:varyColors val="0"/>
        <c:ser>
          <c:idx val="1"/>
          <c:order val="0"/>
          <c:tx>
            <c:strRef>
              <c:f>'Li Prices output'!$D$1</c:f>
              <c:strCache>
                <c:ptCount val="1"/>
                <c:pt idx="0">
                  <c:v>Lithium Carbonate 99%</c:v>
                </c:pt>
              </c:strCache>
            </c:strRef>
          </c:tx>
          <c:spPr>
            <a:ln w="38100">
              <a:solidFill>
                <a:srgbClr val="2B2C41"/>
              </a:solidFill>
            </a:ln>
          </c:spPr>
          <c:marker>
            <c:symbol val="none"/>
          </c:marker>
          <c:cat>
            <c:numRef>
              <c:f>'Li Prices output'!$C$1518:$C$3994</c:f>
              <c:numCache>
                <c:formatCode>d/m/yy;@</c:formatCode>
                <c:ptCount val="2477"/>
                <c:pt idx="0">
                  <c:v>42248</c:v>
                </c:pt>
                <c:pt idx="1">
                  <c:v>42249</c:v>
                </c:pt>
                <c:pt idx="2">
                  <c:v>42253</c:v>
                </c:pt>
                <c:pt idx="3">
                  <c:v>42254</c:v>
                </c:pt>
                <c:pt idx="4">
                  <c:v>42255</c:v>
                </c:pt>
                <c:pt idx="5">
                  <c:v>42256</c:v>
                </c:pt>
                <c:pt idx="6">
                  <c:v>42257</c:v>
                </c:pt>
                <c:pt idx="7">
                  <c:v>42258</c:v>
                </c:pt>
                <c:pt idx="8">
                  <c:v>42261</c:v>
                </c:pt>
                <c:pt idx="9">
                  <c:v>42262</c:v>
                </c:pt>
                <c:pt idx="10">
                  <c:v>42263</c:v>
                </c:pt>
                <c:pt idx="11">
                  <c:v>42264</c:v>
                </c:pt>
                <c:pt idx="12">
                  <c:v>42265</c:v>
                </c:pt>
                <c:pt idx="13">
                  <c:v>42268</c:v>
                </c:pt>
                <c:pt idx="14">
                  <c:v>42269</c:v>
                </c:pt>
                <c:pt idx="15">
                  <c:v>42270</c:v>
                </c:pt>
                <c:pt idx="16">
                  <c:v>42271</c:v>
                </c:pt>
                <c:pt idx="17">
                  <c:v>42272</c:v>
                </c:pt>
                <c:pt idx="18">
                  <c:v>42275</c:v>
                </c:pt>
                <c:pt idx="19">
                  <c:v>42276</c:v>
                </c:pt>
                <c:pt idx="20">
                  <c:v>42277</c:v>
                </c:pt>
                <c:pt idx="21">
                  <c:v>42285</c:v>
                </c:pt>
                <c:pt idx="22">
                  <c:v>42286</c:v>
                </c:pt>
                <c:pt idx="23">
                  <c:v>42287</c:v>
                </c:pt>
                <c:pt idx="24">
                  <c:v>42289</c:v>
                </c:pt>
                <c:pt idx="25">
                  <c:v>42290</c:v>
                </c:pt>
                <c:pt idx="26">
                  <c:v>42291</c:v>
                </c:pt>
                <c:pt idx="27">
                  <c:v>42292</c:v>
                </c:pt>
                <c:pt idx="28">
                  <c:v>42293</c:v>
                </c:pt>
                <c:pt idx="29">
                  <c:v>42296</c:v>
                </c:pt>
                <c:pt idx="30">
                  <c:v>42297</c:v>
                </c:pt>
                <c:pt idx="31">
                  <c:v>42298</c:v>
                </c:pt>
                <c:pt idx="32">
                  <c:v>42299</c:v>
                </c:pt>
                <c:pt idx="33">
                  <c:v>42300</c:v>
                </c:pt>
                <c:pt idx="34">
                  <c:v>42303</c:v>
                </c:pt>
                <c:pt idx="35">
                  <c:v>42304</c:v>
                </c:pt>
                <c:pt idx="36">
                  <c:v>42305</c:v>
                </c:pt>
                <c:pt idx="37">
                  <c:v>42306</c:v>
                </c:pt>
                <c:pt idx="38">
                  <c:v>42307</c:v>
                </c:pt>
                <c:pt idx="39">
                  <c:v>42310</c:v>
                </c:pt>
                <c:pt idx="40">
                  <c:v>42311</c:v>
                </c:pt>
                <c:pt idx="41">
                  <c:v>42312</c:v>
                </c:pt>
                <c:pt idx="42">
                  <c:v>42313</c:v>
                </c:pt>
                <c:pt idx="43">
                  <c:v>42314</c:v>
                </c:pt>
                <c:pt idx="44">
                  <c:v>42317</c:v>
                </c:pt>
                <c:pt idx="45">
                  <c:v>42318</c:v>
                </c:pt>
                <c:pt idx="46">
                  <c:v>42319</c:v>
                </c:pt>
                <c:pt idx="47">
                  <c:v>42320</c:v>
                </c:pt>
                <c:pt idx="48">
                  <c:v>42321</c:v>
                </c:pt>
                <c:pt idx="49">
                  <c:v>42324</c:v>
                </c:pt>
                <c:pt idx="50">
                  <c:v>42325</c:v>
                </c:pt>
                <c:pt idx="51">
                  <c:v>42326</c:v>
                </c:pt>
                <c:pt idx="52">
                  <c:v>42327</c:v>
                </c:pt>
                <c:pt idx="53">
                  <c:v>42328</c:v>
                </c:pt>
                <c:pt idx="54">
                  <c:v>42331</c:v>
                </c:pt>
                <c:pt idx="55">
                  <c:v>42332</c:v>
                </c:pt>
                <c:pt idx="56">
                  <c:v>42333</c:v>
                </c:pt>
                <c:pt idx="57">
                  <c:v>42334</c:v>
                </c:pt>
                <c:pt idx="58">
                  <c:v>42335</c:v>
                </c:pt>
                <c:pt idx="59">
                  <c:v>42338</c:v>
                </c:pt>
                <c:pt idx="60">
                  <c:v>42339</c:v>
                </c:pt>
                <c:pt idx="61">
                  <c:v>42340</c:v>
                </c:pt>
                <c:pt idx="62">
                  <c:v>42341</c:v>
                </c:pt>
                <c:pt idx="63">
                  <c:v>42342</c:v>
                </c:pt>
                <c:pt idx="64">
                  <c:v>42345</c:v>
                </c:pt>
                <c:pt idx="65">
                  <c:v>42346</c:v>
                </c:pt>
                <c:pt idx="66">
                  <c:v>42347</c:v>
                </c:pt>
                <c:pt idx="67">
                  <c:v>42348</c:v>
                </c:pt>
                <c:pt idx="68">
                  <c:v>42349</c:v>
                </c:pt>
                <c:pt idx="69">
                  <c:v>42352</c:v>
                </c:pt>
                <c:pt idx="70">
                  <c:v>42353</c:v>
                </c:pt>
                <c:pt idx="71">
                  <c:v>42354</c:v>
                </c:pt>
                <c:pt idx="72">
                  <c:v>42355</c:v>
                </c:pt>
                <c:pt idx="73">
                  <c:v>42356</c:v>
                </c:pt>
                <c:pt idx="74">
                  <c:v>42359</c:v>
                </c:pt>
                <c:pt idx="75">
                  <c:v>42360</c:v>
                </c:pt>
                <c:pt idx="76">
                  <c:v>42361</c:v>
                </c:pt>
                <c:pt idx="77">
                  <c:v>42362</c:v>
                </c:pt>
                <c:pt idx="78">
                  <c:v>42363</c:v>
                </c:pt>
                <c:pt idx="79">
                  <c:v>42366</c:v>
                </c:pt>
                <c:pt idx="80">
                  <c:v>42367</c:v>
                </c:pt>
                <c:pt idx="81">
                  <c:v>42368</c:v>
                </c:pt>
                <c:pt idx="82">
                  <c:v>42369</c:v>
                </c:pt>
                <c:pt idx="83">
                  <c:v>42373</c:v>
                </c:pt>
                <c:pt idx="84">
                  <c:v>42374</c:v>
                </c:pt>
                <c:pt idx="85">
                  <c:v>42375</c:v>
                </c:pt>
                <c:pt idx="86">
                  <c:v>42376</c:v>
                </c:pt>
                <c:pt idx="87">
                  <c:v>42377</c:v>
                </c:pt>
                <c:pt idx="88">
                  <c:v>42380</c:v>
                </c:pt>
                <c:pt idx="89">
                  <c:v>42381</c:v>
                </c:pt>
                <c:pt idx="90">
                  <c:v>42382</c:v>
                </c:pt>
                <c:pt idx="91">
                  <c:v>42383</c:v>
                </c:pt>
                <c:pt idx="92">
                  <c:v>42384</c:v>
                </c:pt>
                <c:pt idx="93">
                  <c:v>42387</c:v>
                </c:pt>
                <c:pt idx="94">
                  <c:v>42388</c:v>
                </c:pt>
                <c:pt idx="95">
                  <c:v>42389</c:v>
                </c:pt>
                <c:pt idx="96">
                  <c:v>42390</c:v>
                </c:pt>
                <c:pt idx="97">
                  <c:v>42391</c:v>
                </c:pt>
                <c:pt idx="98">
                  <c:v>42394</c:v>
                </c:pt>
                <c:pt idx="99">
                  <c:v>42395</c:v>
                </c:pt>
                <c:pt idx="100">
                  <c:v>42396</c:v>
                </c:pt>
                <c:pt idx="101">
                  <c:v>42397</c:v>
                </c:pt>
                <c:pt idx="102">
                  <c:v>42398</c:v>
                </c:pt>
                <c:pt idx="103">
                  <c:v>42401</c:v>
                </c:pt>
                <c:pt idx="104">
                  <c:v>42402</c:v>
                </c:pt>
                <c:pt idx="105">
                  <c:v>42403</c:v>
                </c:pt>
                <c:pt idx="106">
                  <c:v>42404</c:v>
                </c:pt>
                <c:pt idx="107">
                  <c:v>42405</c:v>
                </c:pt>
                <c:pt idx="108">
                  <c:v>42415</c:v>
                </c:pt>
                <c:pt idx="109">
                  <c:v>42416</c:v>
                </c:pt>
                <c:pt idx="110">
                  <c:v>42417</c:v>
                </c:pt>
                <c:pt idx="111">
                  <c:v>42418</c:v>
                </c:pt>
                <c:pt idx="112">
                  <c:v>42419</c:v>
                </c:pt>
                <c:pt idx="113">
                  <c:v>42422</c:v>
                </c:pt>
                <c:pt idx="114">
                  <c:v>42423</c:v>
                </c:pt>
                <c:pt idx="115">
                  <c:v>42424</c:v>
                </c:pt>
                <c:pt idx="116">
                  <c:v>42425</c:v>
                </c:pt>
                <c:pt idx="117">
                  <c:v>42426</c:v>
                </c:pt>
                <c:pt idx="118">
                  <c:v>42429</c:v>
                </c:pt>
                <c:pt idx="119">
                  <c:v>42430</c:v>
                </c:pt>
                <c:pt idx="120">
                  <c:v>42431</c:v>
                </c:pt>
                <c:pt idx="121">
                  <c:v>42432</c:v>
                </c:pt>
                <c:pt idx="122">
                  <c:v>42433</c:v>
                </c:pt>
                <c:pt idx="123">
                  <c:v>42436</c:v>
                </c:pt>
                <c:pt idx="124">
                  <c:v>42437</c:v>
                </c:pt>
                <c:pt idx="125">
                  <c:v>42438</c:v>
                </c:pt>
                <c:pt idx="126">
                  <c:v>42439</c:v>
                </c:pt>
                <c:pt idx="127">
                  <c:v>42440</c:v>
                </c:pt>
                <c:pt idx="128">
                  <c:v>42443</c:v>
                </c:pt>
                <c:pt idx="129">
                  <c:v>42444</c:v>
                </c:pt>
                <c:pt idx="130">
                  <c:v>42445</c:v>
                </c:pt>
                <c:pt idx="131">
                  <c:v>42446</c:v>
                </c:pt>
                <c:pt idx="132">
                  <c:v>42447</c:v>
                </c:pt>
                <c:pt idx="133">
                  <c:v>42450</c:v>
                </c:pt>
                <c:pt idx="134">
                  <c:v>42451</c:v>
                </c:pt>
                <c:pt idx="135">
                  <c:v>42452</c:v>
                </c:pt>
                <c:pt idx="136">
                  <c:v>42453</c:v>
                </c:pt>
                <c:pt idx="137">
                  <c:v>42454</c:v>
                </c:pt>
                <c:pt idx="138">
                  <c:v>42457</c:v>
                </c:pt>
                <c:pt idx="139">
                  <c:v>42458</c:v>
                </c:pt>
                <c:pt idx="140">
                  <c:v>42459</c:v>
                </c:pt>
                <c:pt idx="141">
                  <c:v>42460</c:v>
                </c:pt>
                <c:pt idx="142">
                  <c:v>42461</c:v>
                </c:pt>
                <c:pt idx="143">
                  <c:v>42465</c:v>
                </c:pt>
                <c:pt idx="144">
                  <c:v>42466</c:v>
                </c:pt>
                <c:pt idx="145">
                  <c:v>42467</c:v>
                </c:pt>
                <c:pt idx="146">
                  <c:v>42468</c:v>
                </c:pt>
                <c:pt idx="147">
                  <c:v>42471</c:v>
                </c:pt>
                <c:pt idx="148">
                  <c:v>42472</c:v>
                </c:pt>
                <c:pt idx="149">
                  <c:v>42473</c:v>
                </c:pt>
                <c:pt idx="150">
                  <c:v>42474</c:v>
                </c:pt>
                <c:pt idx="151">
                  <c:v>42475</c:v>
                </c:pt>
                <c:pt idx="152">
                  <c:v>42478</c:v>
                </c:pt>
                <c:pt idx="153">
                  <c:v>42479</c:v>
                </c:pt>
                <c:pt idx="154">
                  <c:v>42480</c:v>
                </c:pt>
                <c:pt idx="155">
                  <c:v>42481</c:v>
                </c:pt>
                <c:pt idx="156">
                  <c:v>42482</c:v>
                </c:pt>
                <c:pt idx="157">
                  <c:v>42485</c:v>
                </c:pt>
                <c:pt idx="158">
                  <c:v>42486</c:v>
                </c:pt>
                <c:pt idx="159">
                  <c:v>42487</c:v>
                </c:pt>
                <c:pt idx="160">
                  <c:v>42488</c:v>
                </c:pt>
                <c:pt idx="161">
                  <c:v>42489</c:v>
                </c:pt>
                <c:pt idx="162">
                  <c:v>42493</c:v>
                </c:pt>
                <c:pt idx="163">
                  <c:v>42495</c:v>
                </c:pt>
                <c:pt idx="164">
                  <c:v>42496</c:v>
                </c:pt>
                <c:pt idx="165">
                  <c:v>42499</c:v>
                </c:pt>
                <c:pt idx="166">
                  <c:v>42500</c:v>
                </c:pt>
                <c:pt idx="167">
                  <c:v>42501</c:v>
                </c:pt>
                <c:pt idx="168">
                  <c:v>42502</c:v>
                </c:pt>
                <c:pt idx="169">
                  <c:v>42503</c:v>
                </c:pt>
                <c:pt idx="170">
                  <c:v>42506</c:v>
                </c:pt>
                <c:pt idx="171">
                  <c:v>42507</c:v>
                </c:pt>
                <c:pt idx="172">
                  <c:v>42508</c:v>
                </c:pt>
                <c:pt idx="173">
                  <c:v>42509</c:v>
                </c:pt>
                <c:pt idx="174">
                  <c:v>42510</c:v>
                </c:pt>
                <c:pt idx="175">
                  <c:v>42514</c:v>
                </c:pt>
                <c:pt idx="176">
                  <c:v>42515</c:v>
                </c:pt>
                <c:pt idx="177">
                  <c:v>42516</c:v>
                </c:pt>
                <c:pt idx="178">
                  <c:v>42517</c:v>
                </c:pt>
                <c:pt idx="179">
                  <c:v>42520</c:v>
                </c:pt>
                <c:pt idx="180">
                  <c:v>42521</c:v>
                </c:pt>
                <c:pt idx="181">
                  <c:v>42522</c:v>
                </c:pt>
                <c:pt idx="182">
                  <c:v>42523</c:v>
                </c:pt>
                <c:pt idx="183">
                  <c:v>42524</c:v>
                </c:pt>
                <c:pt idx="184">
                  <c:v>42527</c:v>
                </c:pt>
                <c:pt idx="185">
                  <c:v>42528</c:v>
                </c:pt>
                <c:pt idx="186">
                  <c:v>42529</c:v>
                </c:pt>
                <c:pt idx="187">
                  <c:v>42533</c:v>
                </c:pt>
                <c:pt idx="188">
                  <c:v>42534</c:v>
                </c:pt>
                <c:pt idx="189">
                  <c:v>42535</c:v>
                </c:pt>
                <c:pt idx="190">
                  <c:v>42536</c:v>
                </c:pt>
                <c:pt idx="191">
                  <c:v>42537</c:v>
                </c:pt>
                <c:pt idx="192">
                  <c:v>42538</c:v>
                </c:pt>
                <c:pt idx="193">
                  <c:v>42541</c:v>
                </c:pt>
                <c:pt idx="194">
                  <c:v>42542</c:v>
                </c:pt>
                <c:pt idx="195">
                  <c:v>42543</c:v>
                </c:pt>
                <c:pt idx="196">
                  <c:v>42544</c:v>
                </c:pt>
                <c:pt idx="197">
                  <c:v>42545</c:v>
                </c:pt>
                <c:pt idx="198">
                  <c:v>42548</c:v>
                </c:pt>
                <c:pt idx="199">
                  <c:v>42549</c:v>
                </c:pt>
                <c:pt idx="200">
                  <c:v>42550</c:v>
                </c:pt>
                <c:pt idx="201">
                  <c:v>42551</c:v>
                </c:pt>
                <c:pt idx="202">
                  <c:v>42552</c:v>
                </c:pt>
                <c:pt idx="203">
                  <c:v>42555</c:v>
                </c:pt>
                <c:pt idx="204">
                  <c:v>42556</c:v>
                </c:pt>
                <c:pt idx="205">
                  <c:v>42557</c:v>
                </c:pt>
                <c:pt idx="206">
                  <c:v>42558</c:v>
                </c:pt>
                <c:pt idx="207">
                  <c:v>42559</c:v>
                </c:pt>
                <c:pt idx="208">
                  <c:v>42562</c:v>
                </c:pt>
                <c:pt idx="209">
                  <c:v>42563</c:v>
                </c:pt>
                <c:pt idx="210">
                  <c:v>42564</c:v>
                </c:pt>
                <c:pt idx="211">
                  <c:v>42565</c:v>
                </c:pt>
                <c:pt idx="212">
                  <c:v>42566</c:v>
                </c:pt>
                <c:pt idx="213">
                  <c:v>42569</c:v>
                </c:pt>
                <c:pt idx="214">
                  <c:v>42570</c:v>
                </c:pt>
                <c:pt idx="215">
                  <c:v>42571</c:v>
                </c:pt>
                <c:pt idx="216">
                  <c:v>42572</c:v>
                </c:pt>
                <c:pt idx="217">
                  <c:v>42573</c:v>
                </c:pt>
                <c:pt idx="218">
                  <c:v>42576</c:v>
                </c:pt>
                <c:pt idx="219">
                  <c:v>42577</c:v>
                </c:pt>
                <c:pt idx="220">
                  <c:v>42578</c:v>
                </c:pt>
                <c:pt idx="221">
                  <c:v>42580</c:v>
                </c:pt>
                <c:pt idx="222">
                  <c:v>42583</c:v>
                </c:pt>
                <c:pt idx="223">
                  <c:v>42584</c:v>
                </c:pt>
                <c:pt idx="224">
                  <c:v>42585</c:v>
                </c:pt>
                <c:pt idx="225">
                  <c:v>42586</c:v>
                </c:pt>
                <c:pt idx="226">
                  <c:v>42587</c:v>
                </c:pt>
                <c:pt idx="227">
                  <c:v>42590</c:v>
                </c:pt>
                <c:pt idx="228">
                  <c:v>42591</c:v>
                </c:pt>
                <c:pt idx="229">
                  <c:v>42592</c:v>
                </c:pt>
                <c:pt idx="230">
                  <c:v>42593</c:v>
                </c:pt>
                <c:pt idx="231">
                  <c:v>42594</c:v>
                </c:pt>
                <c:pt idx="232">
                  <c:v>42597</c:v>
                </c:pt>
                <c:pt idx="233">
                  <c:v>42598</c:v>
                </c:pt>
                <c:pt idx="234">
                  <c:v>42599</c:v>
                </c:pt>
                <c:pt idx="235">
                  <c:v>42600</c:v>
                </c:pt>
                <c:pt idx="236">
                  <c:v>42601</c:v>
                </c:pt>
                <c:pt idx="237">
                  <c:v>42604</c:v>
                </c:pt>
                <c:pt idx="238">
                  <c:v>42605</c:v>
                </c:pt>
                <c:pt idx="239">
                  <c:v>42606</c:v>
                </c:pt>
                <c:pt idx="240">
                  <c:v>42607</c:v>
                </c:pt>
                <c:pt idx="241">
                  <c:v>42608</c:v>
                </c:pt>
                <c:pt idx="242">
                  <c:v>42611</c:v>
                </c:pt>
                <c:pt idx="243">
                  <c:v>42612</c:v>
                </c:pt>
                <c:pt idx="244">
                  <c:v>42613</c:v>
                </c:pt>
                <c:pt idx="245">
                  <c:v>42614</c:v>
                </c:pt>
                <c:pt idx="246">
                  <c:v>42615</c:v>
                </c:pt>
                <c:pt idx="247">
                  <c:v>42618</c:v>
                </c:pt>
                <c:pt idx="248">
                  <c:v>42619</c:v>
                </c:pt>
                <c:pt idx="249">
                  <c:v>42620</c:v>
                </c:pt>
                <c:pt idx="250">
                  <c:v>42621</c:v>
                </c:pt>
                <c:pt idx="251">
                  <c:v>42622</c:v>
                </c:pt>
                <c:pt idx="252">
                  <c:v>42625</c:v>
                </c:pt>
                <c:pt idx="253">
                  <c:v>42626</c:v>
                </c:pt>
                <c:pt idx="254">
                  <c:v>42627</c:v>
                </c:pt>
                <c:pt idx="255">
                  <c:v>42631</c:v>
                </c:pt>
                <c:pt idx="256">
                  <c:v>42632</c:v>
                </c:pt>
                <c:pt idx="257">
                  <c:v>42633</c:v>
                </c:pt>
                <c:pt idx="258">
                  <c:v>42634</c:v>
                </c:pt>
                <c:pt idx="259">
                  <c:v>42635</c:v>
                </c:pt>
                <c:pt idx="260">
                  <c:v>42636</c:v>
                </c:pt>
                <c:pt idx="261">
                  <c:v>42639</c:v>
                </c:pt>
                <c:pt idx="262">
                  <c:v>42640</c:v>
                </c:pt>
                <c:pt idx="263">
                  <c:v>42641</c:v>
                </c:pt>
                <c:pt idx="264">
                  <c:v>42642</c:v>
                </c:pt>
                <c:pt idx="265">
                  <c:v>42643</c:v>
                </c:pt>
                <c:pt idx="266">
                  <c:v>42651</c:v>
                </c:pt>
                <c:pt idx="267">
                  <c:v>42652</c:v>
                </c:pt>
                <c:pt idx="268">
                  <c:v>42653</c:v>
                </c:pt>
                <c:pt idx="269">
                  <c:v>42654</c:v>
                </c:pt>
                <c:pt idx="270">
                  <c:v>42655</c:v>
                </c:pt>
                <c:pt idx="271">
                  <c:v>42656</c:v>
                </c:pt>
                <c:pt idx="272">
                  <c:v>42657</c:v>
                </c:pt>
                <c:pt idx="273">
                  <c:v>42660</c:v>
                </c:pt>
                <c:pt idx="274">
                  <c:v>42661</c:v>
                </c:pt>
                <c:pt idx="275">
                  <c:v>42662</c:v>
                </c:pt>
                <c:pt idx="276">
                  <c:v>42663</c:v>
                </c:pt>
                <c:pt idx="277">
                  <c:v>42664</c:v>
                </c:pt>
                <c:pt idx="278">
                  <c:v>42667</c:v>
                </c:pt>
                <c:pt idx="279">
                  <c:v>42668</c:v>
                </c:pt>
                <c:pt idx="280">
                  <c:v>42669</c:v>
                </c:pt>
                <c:pt idx="281">
                  <c:v>42670</c:v>
                </c:pt>
                <c:pt idx="282">
                  <c:v>42671</c:v>
                </c:pt>
                <c:pt idx="283">
                  <c:v>42674</c:v>
                </c:pt>
                <c:pt idx="284">
                  <c:v>42675</c:v>
                </c:pt>
                <c:pt idx="285">
                  <c:v>42676</c:v>
                </c:pt>
                <c:pt idx="286">
                  <c:v>42677</c:v>
                </c:pt>
                <c:pt idx="287">
                  <c:v>42678</c:v>
                </c:pt>
                <c:pt idx="288">
                  <c:v>42681</c:v>
                </c:pt>
                <c:pt idx="289">
                  <c:v>42682</c:v>
                </c:pt>
                <c:pt idx="290">
                  <c:v>42683</c:v>
                </c:pt>
                <c:pt idx="291">
                  <c:v>42684</c:v>
                </c:pt>
                <c:pt idx="292">
                  <c:v>42685</c:v>
                </c:pt>
                <c:pt idx="293">
                  <c:v>42688</c:v>
                </c:pt>
                <c:pt idx="294">
                  <c:v>42689</c:v>
                </c:pt>
                <c:pt idx="295">
                  <c:v>42690</c:v>
                </c:pt>
                <c:pt idx="296">
                  <c:v>42691</c:v>
                </c:pt>
                <c:pt idx="297">
                  <c:v>42692</c:v>
                </c:pt>
                <c:pt idx="298">
                  <c:v>42695</c:v>
                </c:pt>
                <c:pt idx="299">
                  <c:v>42696</c:v>
                </c:pt>
                <c:pt idx="300">
                  <c:v>42697</c:v>
                </c:pt>
                <c:pt idx="301">
                  <c:v>42698</c:v>
                </c:pt>
                <c:pt idx="302">
                  <c:v>42699</c:v>
                </c:pt>
                <c:pt idx="303">
                  <c:v>42702</c:v>
                </c:pt>
                <c:pt idx="304">
                  <c:v>42703</c:v>
                </c:pt>
                <c:pt idx="305">
                  <c:v>42704</c:v>
                </c:pt>
                <c:pt idx="306">
                  <c:v>42705</c:v>
                </c:pt>
                <c:pt idx="307">
                  <c:v>42706</c:v>
                </c:pt>
                <c:pt idx="308">
                  <c:v>42709</c:v>
                </c:pt>
                <c:pt idx="309">
                  <c:v>42710</c:v>
                </c:pt>
                <c:pt idx="310">
                  <c:v>42711</c:v>
                </c:pt>
                <c:pt idx="311">
                  <c:v>42712</c:v>
                </c:pt>
                <c:pt idx="312">
                  <c:v>42713</c:v>
                </c:pt>
                <c:pt idx="313">
                  <c:v>42716</c:v>
                </c:pt>
                <c:pt idx="314">
                  <c:v>42717</c:v>
                </c:pt>
                <c:pt idx="315">
                  <c:v>42718</c:v>
                </c:pt>
                <c:pt idx="316">
                  <c:v>42719</c:v>
                </c:pt>
                <c:pt idx="317">
                  <c:v>42720</c:v>
                </c:pt>
                <c:pt idx="318">
                  <c:v>42723</c:v>
                </c:pt>
                <c:pt idx="319">
                  <c:v>42724</c:v>
                </c:pt>
                <c:pt idx="320">
                  <c:v>42725</c:v>
                </c:pt>
                <c:pt idx="321">
                  <c:v>42726</c:v>
                </c:pt>
                <c:pt idx="322">
                  <c:v>42727</c:v>
                </c:pt>
                <c:pt idx="323">
                  <c:v>42730</c:v>
                </c:pt>
                <c:pt idx="324">
                  <c:v>42731</c:v>
                </c:pt>
                <c:pt idx="325">
                  <c:v>42732</c:v>
                </c:pt>
                <c:pt idx="326" formatCode="m/d/yy">
                  <c:v>42733</c:v>
                </c:pt>
                <c:pt idx="327" formatCode="m/d/yy">
                  <c:v>42734</c:v>
                </c:pt>
                <c:pt idx="328" formatCode="m/d/yy">
                  <c:v>42738</c:v>
                </c:pt>
                <c:pt idx="329" formatCode="m/d/yy">
                  <c:v>42739</c:v>
                </c:pt>
                <c:pt idx="330" formatCode="m/d/yy">
                  <c:v>42740</c:v>
                </c:pt>
                <c:pt idx="331" formatCode="m/d/yy">
                  <c:v>42741</c:v>
                </c:pt>
                <c:pt idx="332" formatCode="m/d/yy">
                  <c:v>42744</c:v>
                </c:pt>
                <c:pt idx="333" formatCode="m/d/yy">
                  <c:v>42745</c:v>
                </c:pt>
                <c:pt idx="334" formatCode="m/d/yy">
                  <c:v>42746</c:v>
                </c:pt>
                <c:pt idx="335" formatCode="m/d/yy">
                  <c:v>42747</c:v>
                </c:pt>
                <c:pt idx="336" formatCode="m/d/yy">
                  <c:v>42748</c:v>
                </c:pt>
                <c:pt idx="337" formatCode="m/d/yy">
                  <c:v>42751</c:v>
                </c:pt>
                <c:pt idx="338" formatCode="m/d/yy">
                  <c:v>42752</c:v>
                </c:pt>
                <c:pt idx="339" formatCode="m/d/yy">
                  <c:v>42753</c:v>
                </c:pt>
                <c:pt idx="340" formatCode="m/d/yy">
                  <c:v>42754</c:v>
                </c:pt>
                <c:pt idx="341" formatCode="m/d/yy">
                  <c:v>42755</c:v>
                </c:pt>
                <c:pt idx="342" formatCode="m/d/yy">
                  <c:v>42757</c:v>
                </c:pt>
                <c:pt idx="343" formatCode="m/d/yy">
                  <c:v>42758</c:v>
                </c:pt>
                <c:pt idx="344" formatCode="m/d/yy">
                  <c:v>42759</c:v>
                </c:pt>
                <c:pt idx="345" formatCode="m/d/yy">
                  <c:v>42760</c:v>
                </c:pt>
                <c:pt idx="346" formatCode="m/d/yy">
                  <c:v>42772</c:v>
                </c:pt>
                <c:pt idx="347" formatCode="m/d/yy">
                  <c:v>42773</c:v>
                </c:pt>
                <c:pt idx="348" formatCode="m/d/yy">
                  <c:v>42774</c:v>
                </c:pt>
                <c:pt idx="349" formatCode="m/d/yy">
                  <c:v>42775</c:v>
                </c:pt>
                <c:pt idx="350" formatCode="m/d/yy">
                  <c:v>42776</c:v>
                </c:pt>
                <c:pt idx="351" formatCode="m/d/yy">
                  <c:v>42779</c:v>
                </c:pt>
                <c:pt idx="352" formatCode="m/d/yy">
                  <c:v>42780</c:v>
                </c:pt>
                <c:pt idx="353" formatCode="m/d/yy">
                  <c:v>42781</c:v>
                </c:pt>
                <c:pt idx="354" formatCode="m/d/yy">
                  <c:v>42782</c:v>
                </c:pt>
                <c:pt idx="355" formatCode="m/d/yy">
                  <c:v>42783</c:v>
                </c:pt>
                <c:pt idx="356" formatCode="m/d/yy">
                  <c:v>42786</c:v>
                </c:pt>
                <c:pt idx="357" formatCode="m/d/yy">
                  <c:v>42787</c:v>
                </c:pt>
                <c:pt idx="358" formatCode="m/d/yy">
                  <c:v>42788</c:v>
                </c:pt>
                <c:pt idx="359" formatCode="m/d/yy">
                  <c:v>42789</c:v>
                </c:pt>
                <c:pt idx="360" formatCode="m/d/yy">
                  <c:v>42790</c:v>
                </c:pt>
                <c:pt idx="361" formatCode="m/d/yy">
                  <c:v>42793</c:v>
                </c:pt>
                <c:pt idx="362" formatCode="m/d/yy">
                  <c:v>42794</c:v>
                </c:pt>
                <c:pt idx="363" formatCode="m/d/yy">
                  <c:v>42795</c:v>
                </c:pt>
                <c:pt idx="364" formatCode="m/d/yy">
                  <c:v>42796</c:v>
                </c:pt>
                <c:pt idx="365" formatCode="m/d/yy">
                  <c:v>42797</c:v>
                </c:pt>
                <c:pt idx="366" formatCode="m/d/yy">
                  <c:v>42800</c:v>
                </c:pt>
                <c:pt idx="367" formatCode="m/d/yy">
                  <c:v>42801</c:v>
                </c:pt>
                <c:pt idx="368" formatCode="m/d/yy">
                  <c:v>42802</c:v>
                </c:pt>
                <c:pt idx="369" formatCode="m/d/yy">
                  <c:v>42803</c:v>
                </c:pt>
                <c:pt idx="370" formatCode="m/d/yy">
                  <c:v>42804</c:v>
                </c:pt>
                <c:pt idx="371" formatCode="m/d/yy">
                  <c:v>42807</c:v>
                </c:pt>
                <c:pt idx="372" formatCode="m/d/yy">
                  <c:v>42808</c:v>
                </c:pt>
                <c:pt idx="373" formatCode="m/d/yy">
                  <c:v>42809</c:v>
                </c:pt>
                <c:pt idx="374" formatCode="m/d/yy">
                  <c:v>42810</c:v>
                </c:pt>
                <c:pt idx="375" formatCode="m/d/yy">
                  <c:v>42811</c:v>
                </c:pt>
                <c:pt idx="376" formatCode="m/d/yy">
                  <c:v>42814</c:v>
                </c:pt>
                <c:pt idx="377" formatCode="m/d/yy">
                  <c:v>42815</c:v>
                </c:pt>
                <c:pt idx="378" formatCode="m/d/yy">
                  <c:v>42816</c:v>
                </c:pt>
                <c:pt idx="379" formatCode="m/d/yy">
                  <c:v>42817</c:v>
                </c:pt>
                <c:pt idx="380" formatCode="m/d/yy">
                  <c:v>42818</c:v>
                </c:pt>
                <c:pt idx="381" formatCode="m/d/yy">
                  <c:v>42821</c:v>
                </c:pt>
                <c:pt idx="382" formatCode="m/d/yy">
                  <c:v>42822</c:v>
                </c:pt>
                <c:pt idx="383" formatCode="m/d/yy">
                  <c:v>42823</c:v>
                </c:pt>
                <c:pt idx="384" formatCode="m/d/yy">
                  <c:v>42824</c:v>
                </c:pt>
                <c:pt idx="385" formatCode="m/d/yy">
                  <c:v>42825</c:v>
                </c:pt>
                <c:pt idx="386" formatCode="m/d/yy">
                  <c:v>42826</c:v>
                </c:pt>
                <c:pt idx="387" formatCode="m/d/yy">
                  <c:v>42830</c:v>
                </c:pt>
                <c:pt idx="388" formatCode="m/d/yy">
                  <c:v>42831</c:v>
                </c:pt>
                <c:pt idx="389" formatCode="m/d/yy">
                  <c:v>42832</c:v>
                </c:pt>
                <c:pt idx="390" formatCode="m/d/yy">
                  <c:v>42835</c:v>
                </c:pt>
                <c:pt idx="391" formatCode="m/d/yy">
                  <c:v>42836</c:v>
                </c:pt>
                <c:pt idx="392" formatCode="m/d/yy">
                  <c:v>42837</c:v>
                </c:pt>
                <c:pt idx="393" formatCode="m/d/yy">
                  <c:v>42838</c:v>
                </c:pt>
                <c:pt idx="394" formatCode="m/d/yy">
                  <c:v>42839</c:v>
                </c:pt>
                <c:pt idx="395" formatCode="m/d/yy">
                  <c:v>42842</c:v>
                </c:pt>
                <c:pt idx="396" formatCode="m/d/yy">
                  <c:v>42843</c:v>
                </c:pt>
                <c:pt idx="397" formatCode="m/d/yy">
                  <c:v>42844</c:v>
                </c:pt>
                <c:pt idx="398" formatCode="m/d/yy">
                  <c:v>42845</c:v>
                </c:pt>
                <c:pt idx="399" formatCode="m/d/yy">
                  <c:v>42846</c:v>
                </c:pt>
                <c:pt idx="400" formatCode="m/d/yy">
                  <c:v>42849</c:v>
                </c:pt>
                <c:pt idx="401" formatCode="m/d/yy">
                  <c:v>42850</c:v>
                </c:pt>
                <c:pt idx="402" formatCode="m/d/yy">
                  <c:v>42851</c:v>
                </c:pt>
                <c:pt idx="403" formatCode="m/d/yy">
                  <c:v>42852</c:v>
                </c:pt>
                <c:pt idx="404" formatCode="m/d/yy">
                  <c:v>42853</c:v>
                </c:pt>
                <c:pt idx="405" formatCode="m/d/yy">
                  <c:v>42857</c:v>
                </c:pt>
                <c:pt idx="406" formatCode="m/d/yy">
                  <c:v>42858</c:v>
                </c:pt>
                <c:pt idx="407" formatCode="m/d/yy">
                  <c:v>42859</c:v>
                </c:pt>
                <c:pt idx="408" formatCode="m/d/yy">
                  <c:v>42860</c:v>
                </c:pt>
                <c:pt idx="409" formatCode="m/d/yy">
                  <c:v>42863</c:v>
                </c:pt>
                <c:pt idx="410" formatCode="m/d/yy">
                  <c:v>42864</c:v>
                </c:pt>
                <c:pt idx="411" formatCode="m/d/yy">
                  <c:v>42865</c:v>
                </c:pt>
                <c:pt idx="412" formatCode="m/d/yy">
                  <c:v>42866</c:v>
                </c:pt>
                <c:pt idx="413" formatCode="m/d/yy">
                  <c:v>42867</c:v>
                </c:pt>
                <c:pt idx="414" formatCode="m/d/yy">
                  <c:v>42870</c:v>
                </c:pt>
                <c:pt idx="415" formatCode="m/d/yy">
                  <c:v>42871</c:v>
                </c:pt>
                <c:pt idx="416" formatCode="m/d/yy">
                  <c:v>42872</c:v>
                </c:pt>
                <c:pt idx="417" formatCode="m/d/yy">
                  <c:v>42873</c:v>
                </c:pt>
                <c:pt idx="418" formatCode="m/d/yy">
                  <c:v>42874</c:v>
                </c:pt>
                <c:pt idx="419" formatCode="m/d/yy">
                  <c:v>42877</c:v>
                </c:pt>
                <c:pt idx="420" formatCode="m/d/yy">
                  <c:v>42878</c:v>
                </c:pt>
                <c:pt idx="421" formatCode="m/d/yy">
                  <c:v>42879</c:v>
                </c:pt>
                <c:pt idx="422" formatCode="m/d/yy">
                  <c:v>42880</c:v>
                </c:pt>
                <c:pt idx="423" formatCode="m/d/yy">
                  <c:v>42881</c:v>
                </c:pt>
                <c:pt idx="424" formatCode="m/d/yy">
                  <c:v>42882</c:v>
                </c:pt>
                <c:pt idx="425" formatCode="m/d/yy">
                  <c:v>42886</c:v>
                </c:pt>
                <c:pt idx="426" formatCode="m/d/yy">
                  <c:v>42887</c:v>
                </c:pt>
                <c:pt idx="427" formatCode="m/d/yy">
                  <c:v>42888</c:v>
                </c:pt>
                <c:pt idx="428" formatCode="m/d/yy">
                  <c:v>42891</c:v>
                </c:pt>
                <c:pt idx="429" formatCode="m/d/yy">
                  <c:v>42892</c:v>
                </c:pt>
                <c:pt idx="430" formatCode="m/d/yy">
                  <c:v>42893</c:v>
                </c:pt>
                <c:pt idx="431" formatCode="m/d/yy">
                  <c:v>42894</c:v>
                </c:pt>
                <c:pt idx="432" formatCode="m/d/yy">
                  <c:v>42895</c:v>
                </c:pt>
                <c:pt idx="433" formatCode="m/d/yy">
                  <c:v>42898</c:v>
                </c:pt>
                <c:pt idx="434" formatCode="m/d/yy">
                  <c:v>42899</c:v>
                </c:pt>
                <c:pt idx="435" formatCode="m/d/yy">
                  <c:v>42900</c:v>
                </c:pt>
                <c:pt idx="436" formatCode="m/d/yy">
                  <c:v>42901</c:v>
                </c:pt>
                <c:pt idx="437" formatCode="m/d/yy">
                  <c:v>42902</c:v>
                </c:pt>
                <c:pt idx="438" formatCode="m/d/yy">
                  <c:v>42905</c:v>
                </c:pt>
                <c:pt idx="439" formatCode="m/d/yy">
                  <c:v>42906</c:v>
                </c:pt>
                <c:pt idx="440" formatCode="m/d/yy">
                  <c:v>42907</c:v>
                </c:pt>
                <c:pt idx="441" formatCode="m/d/yy">
                  <c:v>42908</c:v>
                </c:pt>
                <c:pt idx="442" formatCode="m/d/yy">
                  <c:v>42909</c:v>
                </c:pt>
                <c:pt idx="443" formatCode="m/d/yy">
                  <c:v>42912</c:v>
                </c:pt>
                <c:pt idx="444" formatCode="m/d/yy">
                  <c:v>42913</c:v>
                </c:pt>
                <c:pt idx="445" formatCode="m/d/yy">
                  <c:v>42914</c:v>
                </c:pt>
                <c:pt idx="446" formatCode="m/d/yy">
                  <c:v>42915</c:v>
                </c:pt>
                <c:pt idx="447" formatCode="m/d/yy">
                  <c:v>42916</c:v>
                </c:pt>
                <c:pt idx="448" formatCode="m/d/yy">
                  <c:v>42919</c:v>
                </c:pt>
                <c:pt idx="449" formatCode="m/d/yy">
                  <c:v>42920</c:v>
                </c:pt>
                <c:pt idx="450" formatCode="m/d/yy">
                  <c:v>42921</c:v>
                </c:pt>
                <c:pt idx="451" formatCode="m/d/yy">
                  <c:v>42922</c:v>
                </c:pt>
                <c:pt idx="452" formatCode="m/d/yy">
                  <c:v>42923</c:v>
                </c:pt>
                <c:pt idx="453" formatCode="m/d/yy">
                  <c:v>42926</c:v>
                </c:pt>
                <c:pt idx="454" formatCode="m/d/yy">
                  <c:v>42927</c:v>
                </c:pt>
                <c:pt idx="455" formatCode="m/d/yy">
                  <c:v>42928</c:v>
                </c:pt>
                <c:pt idx="456" formatCode="m/d/yy">
                  <c:v>42929</c:v>
                </c:pt>
                <c:pt idx="457" formatCode="m/d/yy">
                  <c:v>42930</c:v>
                </c:pt>
                <c:pt idx="458" formatCode="m/d/yy">
                  <c:v>42933</c:v>
                </c:pt>
                <c:pt idx="459" formatCode="m/d/yy">
                  <c:v>42934</c:v>
                </c:pt>
                <c:pt idx="460" formatCode="m/d/yy">
                  <c:v>42935</c:v>
                </c:pt>
                <c:pt idx="461" formatCode="m/d/yy">
                  <c:v>42936</c:v>
                </c:pt>
                <c:pt idx="462" formatCode="m/d/yy">
                  <c:v>42937</c:v>
                </c:pt>
                <c:pt idx="463" formatCode="m/d/yy">
                  <c:v>42940</c:v>
                </c:pt>
                <c:pt idx="464" formatCode="m/d/yy">
                  <c:v>42941</c:v>
                </c:pt>
                <c:pt idx="465" formatCode="m/d/yy">
                  <c:v>42942</c:v>
                </c:pt>
                <c:pt idx="466" formatCode="m/d/yy">
                  <c:v>42943</c:v>
                </c:pt>
                <c:pt idx="467" formatCode="m/d/yy">
                  <c:v>42944</c:v>
                </c:pt>
                <c:pt idx="468" formatCode="m/d/yy">
                  <c:v>42947</c:v>
                </c:pt>
                <c:pt idx="469" formatCode="m/d/yy">
                  <c:v>42948</c:v>
                </c:pt>
                <c:pt idx="470" formatCode="m/d/yy">
                  <c:v>42949</c:v>
                </c:pt>
                <c:pt idx="471" formatCode="m/d/yy">
                  <c:v>42950</c:v>
                </c:pt>
                <c:pt idx="472" formatCode="m/d/yy">
                  <c:v>42951</c:v>
                </c:pt>
                <c:pt idx="473" formatCode="m/d/yy">
                  <c:v>42954</c:v>
                </c:pt>
                <c:pt idx="474" formatCode="m/d/yy">
                  <c:v>42955</c:v>
                </c:pt>
                <c:pt idx="475" formatCode="m/d/yy">
                  <c:v>42956</c:v>
                </c:pt>
                <c:pt idx="476" formatCode="m/d/yy">
                  <c:v>42957</c:v>
                </c:pt>
                <c:pt idx="477" formatCode="m/d/yy">
                  <c:v>42958</c:v>
                </c:pt>
                <c:pt idx="478" formatCode="m/d/yy">
                  <c:v>42961</c:v>
                </c:pt>
                <c:pt idx="479" formatCode="m/d/yy">
                  <c:v>42962</c:v>
                </c:pt>
                <c:pt idx="480" formatCode="m/d/yy">
                  <c:v>42963</c:v>
                </c:pt>
                <c:pt idx="481" formatCode="m/d/yy">
                  <c:v>42964</c:v>
                </c:pt>
                <c:pt idx="482" formatCode="m/d/yy">
                  <c:v>42965</c:v>
                </c:pt>
                <c:pt idx="483" formatCode="m/d/yy">
                  <c:v>42968</c:v>
                </c:pt>
                <c:pt idx="484" formatCode="m/d/yy">
                  <c:v>42969</c:v>
                </c:pt>
                <c:pt idx="485" formatCode="m/d/yy">
                  <c:v>42970</c:v>
                </c:pt>
                <c:pt idx="486" formatCode="m/d/yy">
                  <c:v>42971</c:v>
                </c:pt>
                <c:pt idx="487" formatCode="m/d/yy">
                  <c:v>42972</c:v>
                </c:pt>
                <c:pt idx="488" formatCode="m/d/yy">
                  <c:v>42975</c:v>
                </c:pt>
                <c:pt idx="489" formatCode="m/d/yy">
                  <c:v>42976</c:v>
                </c:pt>
                <c:pt idx="490" formatCode="m/d/yy">
                  <c:v>42977</c:v>
                </c:pt>
                <c:pt idx="491" formatCode="m/d/yy">
                  <c:v>42978</c:v>
                </c:pt>
                <c:pt idx="492" formatCode="m/d/yy">
                  <c:v>42979</c:v>
                </c:pt>
                <c:pt idx="493" formatCode="m/d/yy">
                  <c:v>42982</c:v>
                </c:pt>
                <c:pt idx="494" formatCode="m/d/yy">
                  <c:v>42983</c:v>
                </c:pt>
                <c:pt idx="495" formatCode="m/d/yy">
                  <c:v>42984</c:v>
                </c:pt>
                <c:pt idx="496" formatCode="m/d/yy">
                  <c:v>42985</c:v>
                </c:pt>
                <c:pt idx="497" formatCode="m/d/yy">
                  <c:v>42986</c:v>
                </c:pt>
                <c:pt idx="498" formatCode="m/d/yy">
                  <c:v>42989</c:v>
                </c:pt>
                <c:pt idx="499" formatCode="m/d/yy">
                  <c:v>42990</c:v>
                </c:pt>
                <c:pt idx="500" formatCode="m/d/yy">
                  <c:v>42991</c:v>
                </c:pt>
                <c:pt idx="501" formatCode="m/d/yy">
                  <c:v>42992</c:v>
                </c:pt>
                <c:pt idx="502" formatCode="m/d/yy">
                  <c:v>42993</c:v>
                </c:pt>
                <c:pt idx="503" formatCode="m/d/yy">
                  <c:v>42996</c:v>
                </c:pt>
                <c:pt idx="504" formatCode="m/d/yy">
                  <c:v>42997</c:v>
                </c:pt>
                <c:pt idx="505" formatCode="m/d/yy">
                  <c:v>42998</c:v>
                </c:pt>
                <c:pt idx="506" formatCode="m/d/yy">
                  <c:v>42999</c:v>
                </c:pt>
                <c:pt idx="507" formatCode="m/d/yy">
                  <c:v>43000</c:v>
                </c:pt>
                <c:pt idx="508" formatCode="m/d/yy">
                  <c:v>43003</c:v>
                </c:pt>
                <c:pt idx="509" formatCode="m/d/yy">
                  <c:v>43004</c:v>
                </c:pt>
                <c:pt idx="510" formatCode="m/d/yy">
                  <c:v>43005</c:v>
                </c:pt>
                <c:pt idx="511" formatCode="m/d/yy">
                  <c:v>43006</c:v>
                </c:pt>
                <c:pt idx="512" formatCode="m/d/yy">
                  <c:v>43007</c:v>
                </c:pt>
                <c:pt idx="513" formatCode="m/d/yy">
                  <c:v>43017</c:v>
                </c:pt>
                <c:pt idx="514" formatCode="m/d/yy">
                  <c:v>43018</c:v>
                </c:pt>
                <c:pt idx="515" formatCode="m/d/yy">
                  <c:v>43019</c:v>
                </c:pt>
                <c:pt idx="516" formatCode="m/d/yy">
                  <c:v>43020</c:v>
                </c:pt>
                <c:pt idx="517" formatCode="m/d/yy">
                  <c:v>43021</c:v>
                </c:pt>
                <c:pt idx="518" formatCode="m/d/yy">
                  <c:v>43024</c:v>
                </c:pt>
                <c:pt idx="519" formatCode="m/d/yy">
                  <c:v>43025</c:v>
                </c:pt>
                <c:pt idx="520" formatCode="m/d/yy">
                  <c:v>43026</c:v>
                </c:pt>
                <c:pt idx="521" formatCode="m/d/yy">
                  <c:v>43027</c:v>
                </c:pt>
                <c:pt idx="522" formatCode="m/d/yy">
                  <c:v>43028</c:v>
                </c:pt>
                <c:pt idx="523" formatCode="m/d/yy">
                  <c:v>43031</c:v>
                </c:pt>
                <c:pt idx="524" formatCode="m/d/yy">
                  <c:v>43032</c:v>
                </c:pt>
                <c:pt idx="525" formatCode="m/d/yy">
                  <c:v>43033</c:v>
                </c:pt>
                <c:pt idx="526" formatCode="m/d/yy">
                  <c:v>43034</c:v>
                </c:pt>
                <c:pt idx="527" formatCode="m/d/yy">
                  <c:v>43035</c:v>
                </c:pt>
                <c:pt idx="528" formatCode="m/d/yy">
                  <c:v>43038</c:v>
                </c:pt>
                <c:pt idx="529" formatCode="m/d/yy">
                  <c:v>43039</c:v>
                </c:pt>
                <c:pt idx="530" formatCode="m/d/yy">
                  <c:v>43040</c:v>
                </c:pt>
                <c:pt idx="531" formatCode="m/d/yy">
                  <c:v>43041</c:v>
                </c:pt>
                <c:pt idx="532" formatCode="m/d/yy">
                  <c:v>43042</c:v>
                </c:pt>
                <c:pt idx="533" formatCode="m/d/yy">
                  <c:v>43045</c:v>
                </c:pt>
                <c:pt idx="534" formatCode="m/d/yy">
                  <c:v>43046</c:v>
                </c:pt>
                <c:pt idx="535" formatCode="m/d/yy">
                  <c:v>43047</c:v>
                </c:pt>
                <c:pt idx="536" formatCode="m/d/yy">
                  <c:v>43048</c:v>
                </c:pt>
                <c:pt idx="537" formatCode="m/d/yy">
                  <c:v>43049</c:v>
                </c:pt>
                <c:pt idx="538" formatCode="m/d/yy">
                  <c:v>43052</c:v>
                </c:pt>
                <c:pt idx="539" formatCode="m/d/yy">
                  <c:v>43053</c:v>
                </c:pt>
                <c:pt idx="540" formatCode="m/d/yy">
                  <c:v>43054</c:v>
                </c:pt>
                <c:pt idx="541" formatCode="m/d/yy">
                  <c:v>43055</c:v>
                </c:pt>
                <c:pt idx="542" formatCode="m/d/yy">
                  <c:v>43056</c:v>
                </c:pt>
                <c:pt idx="543" formatCode="m/d/yy">
                  <c:v>43059</c:v>
                </c:pt>
                <c:pt idx="544" formatCode="m/d/yy">
                  <c:v>43060</c:v>
                </c:pt>
                <c:pt idx="545" formatCode="m/d/yy">
                  <c:v>43061</c:v>
                </c:pt>
                <c:pt idx="546" formatCode="m/d/yy">
                  <c:v>43062</c:v>
                </c:pt>
                <c:pt idx="547" formatCode="m/d/yy">
                  <c:v>43063</c:v>
                </c:pt>
                <c:pt idx="548" formatCode="m/d/yy">
                  <c:v>43066</c:v>
                </c:pt>
                <c:pt idx="549" formatCode="m/d/yy">
                  <c:v>43067</c:v>
                </c:pt>
                <c:pt idx="550" formatCode="m/d/yy">
                  <c:v>43068</c:v>
                </c:pt>
                <c:pt idx="551" formatCode="m/d/yy">
                  <c:v>43069</c:v>
                </c:pt>
                <c:pt idx="552" formatCode="m/d/yy">
                  <c:v>43070</c:v>
                </c:pt>
                <c:pt idx="553" formatCode="m/d/yy">
                  <c:v>43073</c:v>
                </c:pt>
                <c:pt idx="554" formatCode="m/d/yy">
                  <c:v>43074</c:v>
                </c:pt>
                <c:pt idx="555" formatCode="m/d/yy">
                  <c:v>43075</c:v>
                </c:pt>
                <c:pt idx="556" formatCode="m/d/yy">
                  <c:v>43076</c:v>
                </c:pt>
                <c:pt idx="557" formatCode="m/d/yy">
                  <c:v>43077</c:v>
                </c:pt>
                <c:pt idx="558" formatCode="m/d/yy">
                  <c:v>43080</c:v>
                </c:pt>
                <c:pt idx="559" formatCode="m/d/yy">
                  <c:v>43081</c:v>
                </c:pt>
                <c:pt idx="560" formatCode="m/d/yy">
                  <c:v>43082</c:v>
                </c:pt>
                <c:pt idx="561" formatCode="m/d/yy">
                  <c:v>43083</c:v>
                </c:pt>
                <c:pt idx="562" formatCode="m/d/yy">
                  <c:v>43084</c:v>
                </c:pt>
                <c:pt idx="563" formatCode="m/d/yy">
                  <c:v>43087</c:v>
                </c:pt>
                <c:pt idx="564" formatCode="m/d/yy">
                  <c:v>43088</c:v>
                </c:pt>
                <c:pt idx="565" formatCode="m/d/yy">
                  <c:v>43089</c:v>
                </c:pt>
                <c:pt idx="566" formatCode="m/d/yy">
                  <c:v>43090</c:v>
                </c:pt>
                <c:pt idx="567" formatCode="m/d/yy">
                  <c:v>43091</c:v>
                </c:pt>
                <c:pt idx="568" formatCode="m/d/yy">
                  <c:v>43094</c:v>
                </c:pt>
                <c:pt idx="569" formatCode="m/d/yy">
                  <c:v>43095</c:v>
                </c:pt>
                <c:pt idx="570" formatCode="m/d/yy">
                  <c:v>43096</c:v>
                </c:pt>
                <c:pt idx="571" formatCode="m/d/yy">
                  <c:v>43097</c:v>
                </c:pt>
                <c:pt idx="572" formatCode="m/d/yy">
                  <c:v>43098</c:v>
                </c:pt>
                <c:pt idx="573" formatCode="m/d/yy">
                  <c:v>43102</c:v>
                </c:pt>
                <c:pt idx="574" formatCode="m/d/yy">
                  <c:v>43103</c:v>
                </c:pt>
                <c:pt idx="575" formatCode="m/d/yy">
                  <c:v>43104</c:v>
                </c:pt>
                <c:pt idx="576" formatCode="m/d/yy">
                  <c:v>43105</c:v>
                </c:pt>
                <c:pt idx="577" formatCode="m/d/yy">
                  <c:v>43108</c:v>
                </c:pt>
                <c:pt idx="578" formatCode="m/d/yy">
                  <c:v>43109</c:v>
                </c:pt>
                <c:pt idx="579" formatCode="m/d/yy">
                  <c:v>43110</c:v>
                </c:pt>
                <c:pt idx="580" formatCode="m/d/yy">
                  <c:v>43111</c:v>
                </c:pt>
                <c:pt idx="581" formatCode="m/d/yy">
                  <c:v>43112</c:v>
                </c:pt>
                <c:pt idx="582" formatCode="m/d/yy">
                  <c:v>43115</c:v>
                </c:pt>
                <c:pt idx="583" formatCode="m/d/yy">
                  <c:v>43116</c:v>
                </c:pt>
                <c:pt idx="584" formatCode="m/d/yy">
                  <c:v>43117</c:v>
                </c:pt>
                <c:pt idx="585" formatCode="m/d/yy">
                  <c:v>43118</c:v>
                </c:pt>
                <c:pt idx="586" formatCode="m/d/yy">
                  <c:v>43119</c:v>
                </c:pt>
                <c:pt idx="587" formatCode="m/d/yy">
                  <c:v>43122</c:v>
                </c:pt>
                <c:pt idx="588" formatCode="m/d/yy">
                  <c:v>43123</c:v>
                </c:pt>
                <c:pt idx="589" formatCode="m/d/yy">
                  <c:v>43124</c:v>
                </c:pt>
                <c:pt idx="590" formatCode="m/d/yy">
                  <c:v>43125</c:v>
                </c:pt>
                <c:pt idx="591" formatCode="m/d/yy">
                  <c:v>43126</c:v>
                </c:pt>
                <c:pt idx="592" formatCode="m/d/yy">
                  <c:v>43129</c:v>
                </c:pt>
                <c:pt idx="593" formatCode="m/d/yy">
                  <c:v>43130</c:v>
                </c:pt>
                <c:pt idx="594" formatCode="m/d/yy">
                  <c:v>43131</c:v>
                </c:pt>
                <c:pt idx="595" formatCode="m/d/yy">
                  <c:v>43132</c:v>
                </c:pt>
                <c:pt idx="596" formatCode="m/d/yy">
                  <c:v>43133</c:v>
                </c:pt>
                <c:pt idx="597" formatCode="m/d/yy">
                  <c:v>43136</c:v>
                </c:pt>
                <c:pt idx="598" formatCode="m/d/yy">
                  <c:v>43137</c:v>
                </c:pt>
                <c:pt idx="599" formatCode="m/d/yy">
                  <c:v>43138</c:v>
                </c:pt>
                <c:pt idx="600" formatCode="m/d/yy">
                  <c:v>43139</c:v>
                </c:pt>
                <c:pt idx="601" formatCode="m/d/yy">
                  <c:v>43140</c:v>
                </c:pt>
                <c:pt idx="602" formatCode="m/d/yy">
                  <c:v>43153</c:v>
                </c:pt>
                <c:pt idx="603" formatCode="m/d/yy">
                  <c:v>43154</c:v>
                </c:pt>
                <c:pt idx="604" formatCode="m/d/yy">
                  <c:v>43155</c:v>
                </c:pt>
                <c:pt idx="605" formatCode="m/d/yy">
                  <c:v>43157</c:v>
                </c:pt>
                <c:pt idx="606" formatCode="m/d/yy">
                  <c:v>43158</c:v>
                </c:pt>
                <c:pt idx="607" formatCode="m/d/yy">
                  <c:v>43159</c:v>
                </c:pt>
                <c:pt idx="608" formatCode="m/d/yy">
                  <c:v>43160</c:v>
                </c:pt>
                <c:pt idx="609" formatCode="m/d/yy">
                  <c:v>43161</c:v>
                </c:pt>
                <c:pt idx="610" formatCode="m/d/yy">
                  <c:v>43164</c:v>
                </c:pt>
                <c:pt idx="611" formatCode="m/d/yy">
                  <c:v>43165</c:v>
                </c:pt>
                <c:pt idx="612" formatCode="m/d/yy">
                  <c:v>43166</c:v>
                </c:pt>
                <c:pt idx="613" formatCode="m/d/yy">
                  <c:v>43167</c:v>
                </c:pt>
                <c:pt idx="614" formatCode="m/d/yy">
                  <c:v>43168</c:v>
                </c:pt>
                <c:pt idx="615" formatCode="m/d/yy">
                  <c:v>43171</c:v>
                </c:pt>
                <c:pt idx="616" formatCode="m/d/yy">
                  <c:v>43171</c:v>
                </c:pt>
                <c:pt idx="617" formatCode="m/d/yy">
                  <c:v>43172</c:v>
                </c:pt>
                <c:pt idx="618" formatCode="m/d/yy">
                  <c:v>43173</c:v>
                </c:pt>
                <c:pt idx="619" formatCode="m/d/yy">
                  <c:v>43174</c:v>
                </c:pt>
                <c:pt idx="620" formatCode="m/d/yy">
                  <c:v>43175</c:v>
                </c:pt>
                <c:pt idx="621" formatCode="m/d/yy">
                  <c:v>43178</c:v>
                </c:pt>
                <c:pt idx="622" formatCode="m/d/yy">
                  <c:v>43179</c:v>
                </c:pt>
                <c:pt idx="623" formatCode="m/d/yy">
                  <c:v>43180</c:v>
                </c:pt>
                <c:pt idx="624" formatCode="m/d/yy">
                  <c:v>43181</c:v>
                </c:pt>
                <c:pt idx="625" formatCode="m/d/yy">
                  <c:v>43182</c:v>
                </c:pt>
                <c:pt idx="626" formatCode="m/d/yy">
                  <c:v>43185</c:v>
                </c:pt>
                <c:pt idx="627" formatCode="m/d/yy">
                  <c:v>43186</c:v>
                </c:pt>
                <c:pt idx="628" formatCode="m/d/yy">
                  <c:v>43187</c:v>
                </c:pt>
                <c:pt idx="629" formatCode="m/d/yy">
                  <c:v>43188</c:v>
                </c:pt>
                <c:pt idx="630" formatCode="m/d/yy">
                  <c:v>43189</c:v>
                </c:pt>
                <c:pt idx="631" formatCode="m/d/yy">
                  <c:v>43192</c:v>
                </c:pt>
                <c:pt idx="632" formatCode="m/d/yy">
                  <c:v>43193</c:v>
                </c:pt>
                <c:pt idx="633" formatCode="m/d/yy">
                  <c:v>43194</c:v>
                </c:pt>
                <c:pt idx="634" formatCode="m/d/yy">
                  <c:v>43198</c:v>
                </c:pt>
                <c:pt idx="635" formatCode="m/d/yy">
                  <c:v>43199</c:v>
                </c:pt>
                <c:pt idx="636" formatCode="m/d/yy">
                  <c:v>43200</c:v>
                </c:pt>
                <c:pt idx="637" formatCode="m/d/yy">
                  <c:v>43201</c:v>
                </c:pt>
                <c:pt idx="638" formatCode="m/d/yy">
                  <c:v>43202</c:v>
                </c:pt>
                <c:pt idx="639" formatCode="m/d/yy">
                  <c:v>43203</c:v>
                </c:pt>
                <c:pt idx="640" formatCode="m/d/yy">
                  <c:v>43206</c:v>
                </c:pt>
                <c:pt idx="641" formatCode="m/d/yy">
                  <c:v>43207</c:v>
                </c:pt>
                <c:pt idx="642" formatCode="m/d/yy">
                  <c:v>43208</c:v>
                </c:pt>
                <c:pt idx="643" formatCode="m/d/yy">
                  <c:v>43209</c:v>
                </c:pt>
                <c:pt idx="644" formatCode="m/d/yy">
                  <c:v>43210</c:v>
                </c:pt>
                <c:pt idx="645" formatCode="m/d/yy">
                  <c:v>43213</c:v>
                </c:pt>
                <c:pt idx="646" formatCode="m/d/yy">
                  <c:v>43214</c:v>
                </c:pt>
                <c:pt idx="647" formatCode="m/d/yy">
                  <c:v>43215</c:v>
                </c:pt>
                <c:pt idx="648" formatCode="m/d/yy">
                  <c:v>43216</c:v>
                </c:pt>
                <c:pt idx="649" formatCode="m/d/yy">
                  <c:v>43217</c:v>
                </c:pt>
                <c:pt idx="650" formatCode="m/d/yy">
                  <c:v>43218</c:v>
                </c:pt>
                <c:pt idx="651" formatCode="m/d/yy">
                  <c:v>43221</c:v>
                </c:pt>
                <c:pt idx="652" formatCode="m/d/yy">
                  <c:v>43222</c:v>
                </c:pt>
                <c:pt idx="653" formatCode="m/d/yy">
                  <c:v>43223</c:v>
                </c:pt>
                <c:pt idx="654" formatCode="m/d/yy">
                  <c:v>43224</c:v>
                </c:pt>
                <c:pt idx="655" formatCode="m/d/yy">
                  <c:v>43227</c:v>
                </c:pt>
                <c:pt idx="656" formatCode="m/d/yy">
                  <c:v>43228</c:v>
                </c:pt>
                <c:pt idx="657" formatCode="m/d/yy">
                  <c:v>43229</c:v>
                </c:pt>
                <c:pt idx="658" formatCode="m/d/yy">
                  <c:v>43230</c:v>
                </c:pt>
                <c:pt idx="659" formatCode="m/d/yy">
                  <c:v>43231</c:v>
                </c:pt>
                <c:pt idx="660" formatCode="m/d/yy">
                  <c:v>43234</c:v>
                </c:pt>
                <c:pt idx="661" formatCode="m/d/yy">
                  <c:v>43235</c:v>
                </c:pt>
                <c:pt idx="662" formatCode="m/d/yy">
                  <c:v>43236</c:v>
                </c:pt>
                <c:pt idx="663" formatCode="m/d/yy">
                  <c:v>43237</c:v>
                </c:pt>
                <c:pt idx="664" formatCode="m/d/yy">
                  <c:v>43238</c:v>
                </c:pt>
                <c:pt idx="665" formatCode="m/d/yy">
                  <c:v>43241</c:v>
                </c:pt>
                <c:pt idx="666" formatCode="m/d/yy">
                  <c:v>43242</c:v>
                </c:pt>
                <c:pt idx="667" formatCode="m/d/yy">
                  <c:v>43243</c:v>
                </c:pt>
                <c:pt idx="668" formatCode="m/d/yy">
                  <c:v>43244</c:v>
                </c:pt>
                <c:pt idx="669" formatCode="m/d/yy">
                  <c:v>43245</c:v>
                </c:pt>
                <c:pt idx="670" formatCode="m/d/yy">
                  <c:v>43248</c:v>
                </c:pt>
                <c:pt idx="671" formatCode="m/d/yy">
                  <c:v>43249</c:v>
                </c:pt>
                <c:pt idx="672" formatCode="m/d/yy">
                  <c:v>43250</c:v>
                </c:pt>
                <c:pt idx="673" formatCode="m/d/yy">
                  <c:v>43251</c:v>
                </c:pt>
                <c:pt idx="674" formatCode="m/d/yy">
                  <c:v>43252</c:v>
                </c:pt>
                <c:pt idx="675" formatCode="m/d/yy">
                  <c:v>43255</c:v>
                </c:pt>
                <c:pt idx="676" formatCode="m/d/yy">
                  <c:v>43256</c:v>
                </c:pt>
                <c:pt idx="677" formatCode="m/d/yy">
                  <c:v>43257</c:v>
                </c:pt>
                <c:pt idx="678" formatCode="m/d/yy">
                  <c:v>43258</c:v>
                </c:pt>
                <c:pt idx="679" formatCode="m/d/yy">
                  <c:v>43259</c:v>
                </c:pt>
                <c:pt idx="680" formatCode="m/d/yy">
                  <c:v>43262</c:v>
                </c:pt>
                <c:pt idx="681" formatCode="m/d/yy">
                  <c:v>43263</c:v>
                </c:pt>
                <c:pt idx="682" formatCode="m/d/yy">
                  <c:v>43264</c:v>
                </c:pt>
                <c:pt idx="683" formatCode="m/d/yy">
                  <c:v>43265</c:v>
                </c:pt>
                <c:pt idx="684" formatCode="m/d/yy">
                  <c:v>43266</c:v>
                </c:pt>
                <c:pt idx="685" formatCode="m/d/yy">
                  <c:v>43269</c:v>
                </c:pt>
                <c:pt idx="686" formatCode="m/d/yy">
                  <c:v>43270</c:v>
                </c:pt>
                <c:pt idx="687" formatCode="m/d/yy">
                  <c:v>43271</c:v>
                </c:pt>
                <c:pt idx="688" formatCode="m/d/yy">
                  <c:v>43272</c:v>
                </c:pt>
                <c:pt idx="689" formatCode="m/d/yy">
                  <c:v>43273</c:v>
                </c:pt>
                <c:pt idx="690" formatCode="m/d/yy">
                  <c:v>43276</c:v>
                </c:pt>
                <c:pt idx="691" formatCode="m/d/yy">
                  <c:v>43277</c:v>
                </c:pt>
                <c:pt idx="692" formatCode="m/d/yy">
                  <c:v>43278</c:v>
                </c:pt>
                <c:pt idx="693" formatCode="m/d/yy">
                  <c:v>43279</c:v>
                </c:pt>
                <c:pt idx="694" formatCode="m/d/yy">
                  <c:v>43280</c:v>
                </c:pt>
                <c:pt idx="695" formatCode="m/d/yy">
                  <c:v>43283</c:v>
                </c:pt>
                <c:pt idx="696" formatCode="m/d/yy">
                  <c:v>43284</c:v>
                </c:pt>
                <c:pt idx="697" formatCode="m/d/yy">
                  <c:v>43285</c:v>
                </c:pt>
                <c:pt idx="698" formatCode="m/d/yy">
                  <c:v>43286</c:v>
                </c:pt>
                <c:pt idx="699" formatCode="m/d/yy">
                  <c:v>43287</c:v>
                </c:pt>
                <c:pt idx="700" formatCode="m/d/yy">
                  <c:v>43290</c:v>
                </c:pt>
                <c:pt idx="701" formatCode="m/d/yy">
                  <c:v>43291</c:v>
                </c:pt>
                <c:pt idx="702" formatCode="m/d/yy">
                  <c:v>43292</c:v>
                </c:pt>
                <c:pt idx="703" formatCode="m/d/yy">
                  <c:v>43293</c:v>
                </c:pt>
                <c:pt idx="704" formatCode="m/d/yy">
                  <c:v>43294</c:v>
                </c:pt>
                <c:pt idx="705" formatCode="m/d/yy">
                  <c:v>43297</c:v>
                </c:pt>
                <c:pt idx="706" formatCode="m/d/yy">
                  <c:v>43298</c:v>
                </c:pt>
                <c:pt idx="707" formatCode="m/d/yy">
                  <c:v>43299</c:v>
                </c:pt>
                <c:pt idx="708" formatCode="m/d/yy">
                  <c:v>43300</c:v>
                </c:pt>
                <c:pt idx="709" formatCode="m/d/yy">
                  <c:v>43301</c:v>
                </c:pt>
                <c:pt idx="710" formatCode="m/d/yy">
                  <c:v>43304</c:v>
                </c:pt>
                <c:pt idx="711" formatCode="m/d/yy">
                  <c:v>43305</c:v>
                </c:pt>
                <c:pt idx="712" formatCode="m/d/yy">
                  <c:v>43306</c:v>
                </c:pt>
                <c:pt idx="713" formatCode="m/d/yy">
                  <c:v>43307</c:v>
                </c:pt>
                <c:pt idx="714" formatCode="m/d/yy">
                  <c:v>43308</c:v>
                </c:pt>
                <c:pt idx="715" formatCode="m/d/yy">
                  <c:v>43311</c:v>
                </c:pt>
                <c:pt idx="716" formatCode="m/d/yy">
                  <c:v>43312</c:v>
                </c:pt>
                <c:pt idx="717" formatCode="m/d/yy">
                  <c:v>43313</c:v>
                </c:pt>
                <c:pt idx="718" formatCode="m/d/yy">
                  <c:v>43314</c:v>
                </c:pt>
                <c:pt idx="719" formatCode="m/d/yy">
                  <c:v>43315</c:v>
                </c:pt>
                <c:pt idx="720" formatCode="m/d/yy">
                  <c:v>43318</c:v>
                </c:pt>
                <c:pt idx="721" formatCode="m/d/yy">
                  <c:v>43319</c:v>
                </c:pt>
                <c:pt idx="722" formatCode="m/d/yy">
                  <c:v>43320</c:v>
                </c:pt>
                <c:pt idx="723" formatCode="m/d/yy">
                  <c:v>43321</c:v>
                </c:pt>
                <c:pt idx="724" formatCode="m/d/yy">
                  <c:v>43322</c:v>
                </c:pt>
                <c:pt idx="725" formatCode="m/d/yy">
                  <c:v>43325</c:v>
                </c:pt>
                <c:pt idx="726" formatCode="m/d/yy">
                  <c:v>43326</c:v>
                </c:pt>
                <c:pt idx="727" formatCode="m/d/yy">
                  <c:v>43327</c:v>
                </c:pt>
                <c:pt idx="728" formatCode="m/d/yy">
                  <c:v>43328</c:v>
                </c:pt>
                <c:pt idx="729" formatCode="m/d/yy">
                  <c:v>43329</c:v>
                </c:pt>
                <c:pt idx="730" formatCode="m/d/yy">
                  <c:v>43332</c:v>
                </c:pt>
                <c:pt idx="731" formatCode="m/d/yy">
                  <c:v>43333</c:v>
                </c:pt>
                <c:pt idx="732" formatCode="m/d/yy">
                  <c:v>43334</c:v>
                </c:pt>
                <c:pt idx="733" formatCode="m/d/yy">
                  <c:v>43335</c:v>
                </c:pt>
                <c:pt idx="734" formatCode="m/d/yy">
                  <c:v>43336</c:v>
                </c:pt>
                <c:pt idx="735" formatCode="m/d/yy">
                  <c:v>43339</c:v>
                </c:pt>
                <c:pt idx="736" formatCode="m/d/yy">
                  <c:v>43340</c:v>
                </c:pt>
                <c:pt idx="737" formatCode="m/d/yy">
                  <c:v>43341</c:v>
                </c:pt>
                <c:pt idx="738" formatCode="m/d/yy">
                  <c:v>43342</c:v>
                </c:pt>
                <c:pt idx="739" formatCode="m/d/yy">
                  <c:v>43343</c:v>
                </c:pt>
                <c:pt idx="740" formatCode="m/d/yy">
                  <c:v>43346</c:v>
                </c:pt>
                <c:pt idx="741" formatCode="m/d/yy">
                  <c:v>43347</c:v>
                </c:pt>
                <c:pt idx="742" formatCode="m/d/yy">
                  <c:v>43348</c:v>
                </c:pt>
                <c:pt idx="743" formatCode="m/d/yy">
                  <c:v>43349</c:v>
                </c:pt>
                <c:pt idx="744" formatCode="m/d/yy">
                  <c:v>43350</c:v>
                </c:pt>
                <c:pt idx="745" formatCode="m/d/yy">
                  <c:v>43353</c:v>
                </c:pt>
                <c:pt idx="746" formatCode="m/d/yy">
                  <c:v>43354</c:v>
                </c:pt>
                <c:pt idx="747" formatCode="m/d/yy">
                  <c:v>43355</c:v>
                </c:pt>
                <c:pt idx="748" formatCode="m/d/yy">
                  <c:v>43356</c:v>
                </c:pt>
                <c:pt idx="749" formatCode="m/d/yy">
                  <c:v>43357</c:v>
                </c:pt>
                <c:pt idx="750" formatCode="m/d/yy">
                  <c:v>43360</c:v>
                </c:pt>
                <c:pt idx="751" formatCode="m/d/yy">
                  <c:v>43361</c:v>
                </c:pt>
                <c:pt idx="752" formatCode="m/d/yy">
                  <c:v>43362</c:v>
                </c:pt>
                <c:pt idx="753" formatCode="m/d/yy">
                  <c:v>43363</c:v>
                </c:pt>
                <c:pt idx="754" formatCode="m/d/yy">
                  <c:v>43364</c:v>
                </c:pt>
                <c:pt idx="755" formatCode="m/d/yy">
                  <c:v>43367</c:v>
                </c:pt>
                <c:pt idx="756" formatCode="m/d/yy">
                  <c:v>43368</c:v>
                </c:pt>
                <c:pt idx="757" formatCode="m/d/yy">
                  <c:v>43369</c:v>
                </c:pt>
                <c:pt idx="758" formatCode="m/d/yy">
                  <c:v>43370</c:v>
                </c:pt>
                <c:pt idx="759" formatCode="m/d/yy">
                  <c:v>43371</c:v>
                </c:pt>
                <c:pt idx="760" formatCode="m/d/yy">
                  <c:v>43374</c:v>
                </c:pt>
                <c:pt idx="761" formatCode="m/d/yy">
                  <c:v>43375</c:v>
                </c:pt>
                <c:pt idx="762" formatCode="m/d/yy">
                  <c:v>43376</c:v>
                </c:pt>
                <c:pt idx="763" formatCode="m/d/yy">
                  <c:v>43377</c:v>
                </c:pt>
                <c:pt idx="764" formatCode="m/d/yy">
                  <c:v>43378</c:v>
                </c:pt>
                <c:pt idx="765" formatCode="m/d/yy">
                  <c:v>43381</c:v>
                </c:pt>
                <c:pt idx="766" formatCode="m/d/yy">
                  <c:v>43382</c:v>
                </c:pt>
                <c:pt idx="767" formatCode="m/d/yy">
                  <c:v>43383</c:v>
                </c:pt>
                <c:pt idx="768" formatCode="m/d/yy">
                  <c:v>43384</c:v>
                </c:pt>
                <c:pt idx="769" formatCode="m/d/yy">
                  <c:v>43385</c:v>
                </c:pt>
                <c:pt idx="770" formatCode="m/d/yy">
                  <c:v>43388</c:v>
                </c:pt>
                <c:pt idx="771" formatCode="m/d/yy">
                  <c:v>43389</c:v>
                </c:pt>
                <c:pt idx="772" formatCode="m/d/yy">
                  <c:v>43390</c:v>
                </c:pt>
                <c:pt idx="773" formatCode="m/d/yy">
                  <c:v>43391</c:v>
                </c:pt>
                <c:pt idx="774" formatCode="m/d/yy">
                  <c:v>43392</c:v>
                </c:pt>
                <c:pt idx="775" formatCode="m/d/yy">
                  <c:v>43395</c:v>
                </c:pt>
                <c:pt idx="776" formatCode="m/d/yy">
                  <c:v>43396</c:v>
                </c:pt>
                <c:pt idx="777" formatCode="m/d/yy">
                  <c:v>43397</c:v>
                </c:pt>
                <c:pt idx="778" formatCode="m/d/yy">
                  <c:v>43398</c:v>
                </c:pt>
                <c:pt idx="779" formatCode="m/d/yy">
                  <c:v>43399</c:v>
                </c:pt>
                <c:pt idx="780" formatCode="m/d/yy">
                  <c:v>43402</c:v>
                </c:pt>
                <c:pt idx="781" formatCode="m/d/yy">
                  <c:v>43403</c:v>
                </c:pt>
                <c:pt idx="782" formatCode="m/d/yy">
                  <c:v>43404</c:v>
                </c:pt>
                <c:pt idx="783" formatCode="m/d/yy">
                  <c:v>43405</c:v>
                </c:pt>
                <c:pt idx="784" formatCode="m/d/yy">
                  <c:v>43406</c:v>
                </c:pt>
                <c:pt idx="785" formatCode="m/d/yy">
                  <c:v>43409</c:v>
                </c:pt>
                <c:pt idx="786" formatCode="m/d/yy">
                  <c:v>43410</c:v>
                </c:pt>
                <c:pt idx="787" formatCode="m/d/yy">
                  <c:v>43411</c:v>
                </c:pt>
                <c:pt idx="788" formatCode="m/d/yy">
                  <c:v>43412</c:v>
                </c:pt>
                <c:pt idx="789" formatCode="m/d/yy">
                  <c:v>43413</c:v>
                </c:pt>
                <c:pt idx="790" formatCode="m/d/yy">
                  <c:v>43416</c:v>
                </c:pt>
                <c:pt idx="791" formatCode="m/d/yy">
                  <c:v>43417</c:v>
                </c:pt>
                <c:pt idx="792" formatCode="m/d/yy">
                  <c:v>43418</c:v>
                </c:pt>
                <c:pt idx="793" formatCode="m/d/yy">
                  <c:v>43419</c:v>
                </c:pt>
                <c:pt idx="794" formatCode="m/d/yy">
                  <c:v>43420</c:v>
                </c:pt>
                <c:pt idx="795" formatCode="m/d/yy">
                  <c:v>43423</c:v>
                </c:pt>
                <c:pt idx="796" formatCode="m/d/yy">
                  <c:v>43424</c:v>
                </c:pt>
                <c:pt idx="797" formatCode="m/d/yy">
                  <c:v>43425</c:v>
                </c:pt>
                <c:pt idx="798" formatCode="m/d/yy">
                  <c:v>43426</c:v>
                </c:pt>
                <c:pt idx="799" formatCode="m/d/yy">
                  <c:v>43427</c:v>
                </c:pt>
                <c:pt idx="800" formatCode="m/d/yy">
                  <c:v>43430</c:v>
                </c:pt>
                <c:pt idx="801" formatCode="m/d/yy">
                  <c:v>43431</c:v>
                </c:pt>
                <c:pt idx="802" formatCode="m/d/yy">
                  <c:v>43432</c:v>
                </c:pt>
                <c:pt idx="803" formatCode="m/d/yy">
                  <c:v>43433</c:v>
                </c:pt>
                <c:pt idx="804" formatCode="m/d/yy">
                  <c:v>43434</c:v>
                </c:pt>
                <c:pt idx="805" formatCode="m/d/yy">
                  <c:v>43437</c:v>
                </c:pt>
                <c:pt idx="806" formatCode="m/d/yy">
                  <c:v>43438</c:v>
                </c:pt>
                <c:pt idx="807" formatCode="m/d/yy">
                  <c:v>43439</c:v>
                </c:pt>
                <c:pt idx="808" formatCode="m/d/yy">
                  <c:v>43440</c:v>
                </c:pt>
                <c:pt idx="809" formatCode="m/d/yy">
                  <c:v>43441</c:v>
                </c:pt>
                <c:pt idx="810" formatCode="m/d/yy">
                  <c:v>43444</c:v>
                </c:pt>
                <c:pt idx="811" formatCode="m/d/yy">
                  <c:v>43445</c:v>
                </c:pt>
                <c:pt idx="812" formatCode="m/d/yy">
                  <c:v>43446</c:v>
                </c:pt>
                <c:pt idx="813" formatCode="m/d/yy">
                  <c:v>43447</c:v>
                </c:pt>
                <c:pt idx="814" formatCode="m/d/yy">
                  <c:v>43448</c:v>
                </c:pt>
                <c:pt idx="815" formatCode="m/d/yy">
                  <c:v>43451</c:v>
                </c:pt>
                <c:pt idx="816" formatCode="m/d/yy">
                  <c:v>43452</c:v>
                </c:pt>
                <c:pt idx="817" formatCode="m/d/yy">
                  <c:v>43453</c:v>
                </c:pt>
                <c:pt idx="818" formatCode="m/d/yy">
                  <c:v>43454</c:v>
                </c:pt>
                <c:pt idx="819" formatCode="m/d/yy">
                  <c:v>43455</c:v>
                </c:pt>
                <c:pt idx="820" formatCode="m/d/yy">
                  <c:v>43458</c:v>
                </c:pt>
                <c:pt idx="821" formatCode="m/d/yy">
                  <c:v>43459</c:v>
                </c:pt>
                <c:pt idx="822" formatCode="m/d/yy">
                  <c:v>43460</c:v>
                </c:pt>
                <c:pt idx="823" formatCode="m/d/yy">
                  <c:v>43461</c:v>
                </c:pt>
                <c:pt idx="824" formatCode="m/d/yy">
                  <c:v>43462</c:v>
                </c:pt>
                <c:pt idx="825" formatCode="m/d/yy">
                  <c:v>43465</c:v>
                </c:pt>
                <c:pt idx="826" formatCode="m/d/yy">
                  <c:v>43466</c:v>
                </c:pt>
                <c:pt idx="827" formatCode="m/d/yy">
                  <c:v>43467</c:v>
                </c:pt>
                <c:pt idx="828" formatCode="m/d/yy">
                  <c:v>43468</c:v>
                </c:pt>
                <c:pt idx="829" formatCode="m/d/yy">
                  <c:v>43469</c:v>
                </c:pt>
                <c:pt idx="830" formatCode="m/d/yy">
                  <c:v>43472</c:v>
                </c:pt>
                <c:pt idx="831" formatCode="m/d/yy">
                  <c:v>43473</c:v>
                </c:pt>
                <c:pt idx="832" formatCode="m/d/yy">
                  <c:v>43474</c:v>
                </c:pt>
                <c:pt idx="833" formatCode="m/d/yy">
                  <c:v>43475</c:v>
                </c:pt>
                <c:pt idx="834" formatCode="m/d/yy">
                  <c:v>43476</c:v>
                </c:pt>
                <c:pt idx="835" formatCode="m/d/yy">
                  <c:v>43479</c:v>
                </c:pt>
                <c:pt idx="836" formatCode="m/d/yy">
                  <c:v>43480</c:v>
                </c:pt>
                <c:pt idx="837" formatCode="m/d/yy">
                  <c:v>43481</c:v>
                </c:pt>
                <c:pt idx="838" formatCode="m/d/yy">
                  <c:v>43482</c:v>
                </c:pt>
                <c:pt idx="839" formatCode="m/d/yy">
                  <c:v>43483</c:v>
                </c:pt>
                <c:pt idx="840" formatCode="m/d/yy">
                  <c:v>43486</c:v>
                </c:pt>
                <c:pt idx="841" formatCode="m/d/yy">
                  <c:v>43487</c:v>
                </c:pt>
                <c:pt idx="842" formatCode="m/d/yy">
                  <c:v>43488</c:v>
                </c:pt>
                <c:pt idx="843" formatCode="m/d/yy">
                  <c:v>43489</c:v>
                </c:pt>
                <c:pt idx="844" formatCode="m/d/yy">
                  <c:v>43490</c:v>
                </c:pt>
                <c:pt idx="845" formatCode="m/d/yy">
                  <c:v>43493</c:v>
                </c:pt>
                <c:pt idx="846" formatCode="m/d/yy">
                  <c:v>43494</c:v>
                </c:pt>
                <c:pt idx="847" formatCode="m/d/yy">
                  <c:v>43495</c:v>
                </c:pt>
                <c:pt idx="848" formatCode="m/d/yy">
                  <c:v>43496</c:v>
                </c:pt>
                <c:pt idx="849" formatCode="m/d/yy">
                  <c:v>43497</c:v>
                </c:pt>
                <c:pt idx="850" formatCode="m/d/yy">
                  <c:v>43500</c:v>
                </c:pt>
                <c:pt idx="851" formatCode="m/d/yy">
                  <c:v>43501</c:v>
                </c:pt>
                <c:pt idx="852" formatCode="m/d/yy">
                  <c:v>43502</c:v>
                </c:pt>
                <c:pt idx="853" formatCode="m/d/yy">
                  <c:v>43503</c:v>
                </c:pt>
                <c:pt idx="854" formatCode="m/d/yy">
                  <c:v>43504</c:v>
                </c:pt>
                <c:pt idx="855" formatCode="m/d/yy">
                  <c:v>43507</c:v>
                </c:pt>
                <c:pt idx="856" formatCode="m/d/yy">
                  <c:v>43508</c:v>
                </c:pt>
                <c:pt idx="857" formatCode="m/d/yy">
                  <c:v>43509</c:v>
                </c:pt>
                <c:pt idx="858" formatCode="m/d/yy">
                  <c:v>43510</c:v>
                </c:pt>
                <c:pt idx="859" formatCode="m/d/yy">
                  <c:v>43511</c:v>
                </c:pt>
                <c:pt idx="860" formatCode="m/d/yy">
                  <c:v>43514</c:v>
                </c:pt>
                <c:pt idx="861" formatCode="m/d/yy">
                  <c:v>43515</c:v>
                </c:pt>
                <c:pt idx="862" formatCode="m/d/yy">
                  <c:v>43516</c:v>
                </c:pt>
                <c:pt idx="863" formatCode="m/d/yy">
                  <c:v>43517</c:v>
                </c:pt>
                <c:pt idx="864" formatCode="m/d/yy">
                  <c:v>43518</c:v>
                </c:pt>
                <c:pt idx="865" formatCode="m/d/yy">
                  <c:v>43521</c:v>
                </c:pt>
                <c:pt idx="866" formatCode="m/d/yy">
                  <c:v>43522</c:v>
                </c:pt>
                <c:pt idx="867" formatCode="m/d/yy">
                  <c:v>43523</c:v>
                </c:pt>
                <c:pt idx="868" formatCode="m/d/yy">
                  <c:v>43524</c:v>
                </c:pt>
                <c:pt idx="869" formatCode="m/d/yy">
                  <c:v>43525</c:v>
                </c:pt>
                <c:pt idx="870" formatCode="m/d/yy">
                  <c:v>43528</c:v>
                </c:pt>
                <c:pt idx="871" formatCode="m/d/yy">
                  <c:v>43529</c:v>
                </c:pt>
                <c:pt idx="872" formatCode="m/d/yy">
                  <c:v>43530</c:v>
                </c:pt>
                <c:pt idx="873" formatCode="m/d/yy">
                  <c:v>43531</c:v>
                </c:pt>
                <c:pt idx="874" formatCode="m/d/yy">
                  <c:v>43532</c:v>
                </c:pt>
                <c:pt idx="875" formatCode="m/d/yy">
                  <c:v>43535</c:v>
                </c:pt>
                <c:pt idx="876" formatCode="m/d/yy">
                  <c:v>43536</c:v>
                </c:pt>
                <c:pt idx="877" formatCode="m/d/yy">
                  <c:v>43537</c:v>
                </c:pt>
                <c:pt idx="878" formatCode="m/d/yy">
                  <c:v>43538</c:v>
                </c:pt>
                <c:pt idx="879" formatCode="m/d/yy">
                  <c:v>43539</c:v>
                </c:pt>
                <c:pt idx="880" formatCode="m/d/yy">
                  <c:v>43542</c:v>
                </c:pt>
                <c:pt idx="881" formatCode="m/d/yy">
                  <c:v>43543</c:v>
                </c:pt>
                <c:pt idx="882" formatCode="m/d/yy">
                  <c:v>43544</c:v>
                </c:pt>
                <c:pt idx="883" formatCode="m/d/yy">
                  <c:v>43545</c:v>
                </c:pt>
                <c:pt idx="884" formatCode="m/d/yy">
                  <c:v>43546</c:v>
                </c:pt>
                <c:pt idx="885" formatCode="m/d/yy">
                  <c:v>43549</c:v>
                </c:pt>
                <c:pt idx="886" formatCode="m/d/yy">
                  <c:v>43550</c:v>
                </c:pt>
                <c:pt idx="887" formatCode="m/d/yy">
                  <c:v>43551</c:v>
                </c:pt>
                <c:pt idx="888" formatCode="m/d/yy">
                  <c:v>43552</c:v>
                </c:pt>
                <c:pt idx="889" formatCode="m/d/yy">
                  <c:v>43553</c:v>
                </c:pt>
                <c:pt idx="890" formatCode="m/d/yy">
                  <c:v>43556</c:v>
                </c:pt>
                <c:pt idx="891" formatCode="m/d/yy">
                  <c:v>43557</c:v>
                </c:pt>
                <c:pt idx="892" formatCode="m/d/yy">
                  <c:v>43558</c:v>
                </c:pt>
                <c:pt idx="893" formatCode="m/d/yy">
                  <c:v>43559</c:v>
                </c:pt>
                <c:pt idx="894" formatCode="m/d/yy">
                  <c:v>43560</c:v>
                </c:pt>
                <c:pt idx="895" formatCode="m/d/yy">
                  <c:v>43563</c:v>
                </c:pt>
                <c:pt idx="896" formatCode="m/d/yy">
                  <c:v>43564</c:v>
                </c:pt>
                <c:pt idx="897" formatCode="m/d/yy">
                  <c:v>43565</c:v>
                </c:pt>
                <c:pt idx="898" formatCode="m/d/yy">
                  <c:v>43566</c:v>
                </c:pt>
                <c:pt idx="899" formatCode="m/d/yy">
                  <c:v>43567</c:v>
                </c:pt>
                <c:pt idx="900" formatCode="m/d/yy">
                  <c:v>43570</c:v>
                </c:pt>
                <c:pt idx="901" formatCode="m/d/yy">
                  <c:v>43571</c:v>
                </c:pt>
                <c:pt idx="902" formatCode="m/d/yy">
                  <c:v>43572</c:v>
                </c:pt>
                <c:pt idx="903" formatCode="m/d/yy">
                  <c:v>43573</c:v>
                </c:pt>
                <c:pt idx="904" formatCode="m/d/yy">
                  <c:v>43574</c:v>
                </c:pt>
                <c:pt idx="905" formatCode="m/d/yy">
                  <c:v>43577</c:v>
                </c:pt>
                <c:pt idx="906" formatCode="m/d/yy">
                  <c:v>43578</c:v>
                </c:pt>
                <c:pt idx="907" formatCode="m/d/yy">
                  <c:v>43579</c:v>
                </c:pt>
                <c:pt idx="908" formatCode="m/d/yy">
                  <c:v>43580</c:v>
                </c:pt>
                <c:pt idx="909" formatCode="m/d/yy">
                  <c:v>43581</c:v>
                </c:pt>
                <c:pt idx="910" formatCode="m/d/yy">
                  <c:v>43584</c:v>
                </c:pt>
                <c:pt idx="911" formatCode="m/d/yy">
                  <c:v>43585</c:v>
                </c:pt>
                <c:pt idx="912" formatCode="m/d/yy">
                  <c:v>43586</c:v>
                </c:pt>
                <c:pt idx="913" formatCode="m/d/yy">
                  <c:v>43587</c:v>
                </c:pt>
                <c:pt idx="914" formatCode="m/d/yy">
                  <c:v>43588</c:v>
                </c:pt>
                <c:pt idx="915" formatCode="m/d/yy">
                  <c:v>43591</c:v>
                </c:pt>
                <c:pt idx="916" formatCode="m/d/yy">
                  <c:v>43592</c:v>
                </c:pt>
                <c:pt idx="917" formatCode="m/d/yy">
                  <c:v>43593</c:v>
                </c:pt>
                <c:pt idx="918" formatCode="m/d/yy">
                  <c:v>43594</c:v>
                </c:pt>
                <c:pt idx="919" formatCode="m/d/yy">
                  <c:v>43595</c:v>
                </c:pt>
                <c:pt idx="920" formatCode="m/d/yy">
                  <c:v>43598</c:v>
                </c:pt>
                <c:pt idx="921" formatCode="m/d/yy">
                  <c:v>43599</c:v>
                </c:pt>
                <c:pt idx="922" formatCode="m/d/yy">
                  <c:v>43600</c:v>
                </c:pt>
                <c:pt idx="923" formatCode="m/d/yy">
                  <c:v>43601</c:v>
                </c:pt>
                <c:pt idx="924" formatCode="m/d/yy">
                  <c:v>43602</c:v>
                </c:pt>
                <c:pt idx="925" formatCode="m/d/yy">
                  <c:v>43605</c:v>
                </c:pt>
                <c:pt idx="926" formatCode="m/d/yy">
                  <c:v>43606</c:v>
                </c:pt>
                <c:pt idx="927" formatCode="m/d/yy">
                  <c:v>43607</c:v>
                </c:pt>
                <c:pt idx="928" formatCode="m/d/yy">
                  <c:v>43608</c:v>
                </c:pt>
                <c:pt idx="929" formatCode="m/d/yy">
                  <c:v>43609</c:v>
                </c:pt>
                <c:pt idx="930" formatCode="m/d/yy">
                  <c:v>43612</c:v>
                </c:pt>
                <c:pt idx="931" formatCode="m/d/yy">
                  <c:v>43613</c:v>
                </c:pt>
                <c:pt idx="932" formatCode="m/d/yy">
                  <c:v>43614</c:v>
                </c:pt>
                <c:pt idx="933" formatCode="m/d/yy">
                  <c:v>43615</c:v>
                </c:pt>
                <c:pt idx="934" formatCode="m/d/yy">
                  <c:v>43616</c:v>
                </c:pt>
                <c:pt idx="935" formatCode="m/d/yy">
                  <c:v>43619</c:v>
                </c:pt>
                <c:pt idx="936" formatCode="m/d/yy">
                  <c:v>43620</c:v>
                </c:pt>
                <c:pt idx="937" formatCode="m/d/yy">
                  <c:v>43621</c:v>
                </c:pt>
                <c:pt idx="938" formatCode="m/d/yy">
                  <c:v>43622</c:v>
                </c:pt>
                <c:pt idx="939" formatCode="m/d/yy">
                  <c:v>43623</c:v>
                </c:pt>
                <c:pt idx="940" formatCode="m/d/yy">
                  <c:v>43626</c:v>
                </c:pt>
                <c:pt idx="941" formatCode="m/d/yy">
                  <c:v>43627</c:v>
                </c:pt>
                <c:pt idx="942" formatCode="m/d/yy">
                  <c:v>43628</c:v>
                </c:pt>
                <c:pt idx="943" formatCode="m/d/yy">
                  <c:v>43629</c:v>
                </c:pt>
                <c:pt idx="944" formatCode="m/d/yy">
                  <c:v>43630</c:v>
                </c:pt>
                <c:pt idx="945" formatCode="m/d/yy">
                  <c:v>43633</c:v>
                </c:pt>
                <c:pt idx="946" formatCode="m/d/yy">
                  <c:v>43634</c:v>
                </c:pt>
                <c:pt idx="947" formatCode="m/d/yy">
                  <c:v>43635</c:v>
                </c:pt>
                <c:pt idx="948" formatCode="m/d/yy">
                  <c:v>43636</c:v>
                </c:pt>
                <c:pt idx="949" formatCode="m/d/yy">
                  <c:v>43637</c:v>
                </c:pt>
                <c:pt idx="950" formatCode="m/d/yy">
                  <c:v>43640</c:v>
                </c:pt>
                <c:pt idx="951" formatCode="m/d/yy">
                  <c:v>43641</c:v>
                </c:pt>
                <c:pt idx="952" formatCode="m/d/yy">
                  <c:v>43642</c:v>
                </c:pt>
                <c:pt idx="953" formatCode="m/d/yy">
                  <c:v>43643</c:v>
                </c:pt>
                <c:pt idx="954" formatCode="m/d/yy">
                  <c:v>43644</c:v>
                </c:pt>
                <c:pt idx="955" formatCode="m/d/yy">
                  <c:v>43647</c:v>
                </c:pt>
                <c:pt idx="956" formatCode="m/d/yy">
                  <c:v>43648</c:v>
                </c:pt>
                <c:pt idx="957" formatCode="m/d/yy">
                  <c:v>43649</c:v>
                </c:pt>
                <c:pt idx="958" formatCode="m/d/yy">
                  <c:v>43650</c:v>
                </c:pt>
                <c:pt idx="959" formatCode="m/d/yy">
                  <c:v>43651</c:v>
                </c:pt>
                <c:pt idx="960" formatCode="m/d/yy">
                  <c:v>43654</c:v>
                </c:pt>
                <c:pt idx="961" formatCode="m/d/yy">
                  <c:v>43655</c:v>
                </c:pt>
                <c:pt idx="962" formatCode="m/d/yy">
                  <c:v>43656</c:v>
                </c:pt>
                <c:pt idx="963" formatCode="m/d/yy">
                  <c:v>43657</c:v>
                </c:pt>
                <c:pt idx="964" formatCode="m/d/yy">
                  <c:v>43658</c:v>
                </c:pt>
                <c:pt idx="965" formatCode="m/d/yy">
                  <c:v>43661</c:v>
                </c:pt>
                <c:pt idx="966" formatCode="m/d/yy">
                  <c:v>43662</c:v>
                </c:pt>
                <c:pt idx="967" formatCode="m/d/yy">
                  <c:v>43663</c:v>
                </c:pt>
                <c:pt idx="968" formatCode="m/d/yy">
                  <c:v>43664</c:v>
                </c:pt>
                <c:pt idx="969" formatCode="m/d/yy">
                  <c:v>43665</c:v>
                </c:pt>
                <c:pt idx="970" formatCode="m/d/yy">
                  <c:v>43668</c:v>
                </c:pt>
                <c:pt idx="971" formatCode="m/d/yy">
                  <c:v>43669</c:v>
                </c:pt>
                <c:pt idx="972" formatCode="m/d/yy">
                  <c:v>43670</c:v>
                </c:pt>
                <c:pt idx="973" formatCode="m/d/yy">
                  <c:v>43671</c:v>
                </c:pt>
                <c:pt idx="974" formatCode="m/d/yy">
                  <c:v>43672</c:v>
                </c:pt>
                <c:pt idx="975" formatCode="m/d/yy">
                  <c:v>43675</c:v>
                </c:pt>
                <c:pt idx="976" formatCode="m/d/yy">
                  <c:v>43676</c:v>
                </c:pt>
                <c:pt idx="977" formatCode="m/d/yy">
                  <c:v>43677</c:v>
                </c:pt>
                <c:pt idx="978" formatCode="m/d/yy">
                  <c:v>43678</c:v>
                </c:pt>
                <c:pt idx="979" formatCode="m/d/yy">
                  <c:v>43679</c:v>
                </c:pt>
                <c:pt idx="980" formatCode="m/d/yy">
                  <c:v>43682</c:v>
                </c:pt>
                <c:pt idx="981" formatCode="m/d/yy">
                  <c:v>43683</c:v>
                </c:pt>
                <c:pt idx="982" formatCode="m/d/yy">
                  <c:v>43684</c:v>
                </c:pt>
                <c:pt idx="983" formatCode="m/d/yy">
                  <c:v>43685</c:v>
                </c:pt>
                <c:pt idx="984" formatCode="m/d/yy">
                  <c:v>43686</c:v>
                </c:pt>
                <c:pt idx="985" formatCode="m/d/yy">
                  <c:v>43689</c:v>
                </c:pt>
                <c:pt idx="986" formatCode="m/d/yy">
                  <c:v>43690</c:v>
                </c:pt>
                <c:pt idx="987" formatCode="m/d/yy">
                  <c:v>43691</c:v>
                </c:pt>
                <c:pt idx="988" formatCode="m/d/yy">
                  <c:v>43692</c:v>
                </c:pt>
                <c:pt idx="989" formatCode="m/d/yy">
                  <c:v>43693</c:v>
                </c:pt>
                <c:pt idx="990" formatCode="m/d/yy">
                  <c:v>43696</c:v>
                </c:pt>
                <c:pt idx="991" formatCode="m/d/yy">
                  <c:v>43697</c:v>
                </c:pt>
                <c:pt idx="992" formatCode="m/d/yy">
                  <c:v>43698</c:v>
                </c:pt>
                <c:pt idx="993" formatCode="m/d/yy">
                  <c:v>43699</c:v>
                </c:pt>
                <c:pt idx="994" formatCode="m/d/yy">
                  <c:v>43700</c:v>
                </c:pt>
                <c:pt idx="995" formatCode="m/d/yy">
                  <c:v>43703</c:v>
                </c:pt>
                <c:pt idx="996" formatCode="m/d/yy">
                  <c:v>43704</c:v>
                </c:pt>
                <c:pt idx="997" formatCode="m/d/yy">
                  <c:v>43705</c:v>
                </c:pt>
                <c:pt idx="998" formatCode="m/d/yy">
                  <c:v>43706</c:v>
                </c:pt>
                <c:pt idx="999" formatCode="m/d/yy">
                  <c:v>43707</c:v>
                </c:pt>
                <c:pt idx="1000" formatCode="m/d/yy">
                  <c:v>43710</c:v>
                </c:pt>
                <c:pt idx="1001" formatCode="m/d/yy">
                  <c:v>43711</c:v>
                </c:pt>
                <c:pt idx="1002" formatCode="m/d/yy">
                  <c:v>43712</c:v>
                </c:pt>
                <c:pt idx="1003" formatCode="m/d/yy">
                  <c:v>43713</c:v>
                </c:pt>
                <c:pt idx="1004" formatCode="m/d/yy">
                  <c:v>43714</c:v>
                </c:pt>
                <c:pt idx="1005" formatCode="m/d/yy">
                  <c:v>43717</c:v>
                </c:pt>
                <c:pt idx="1006" formatCode="m/d/yy">
                  <c:v>43718</c:v>
                </c:pt>
                <c:pt idx="1007" formatCode="m/d/yy">
                  <c:v>43719</c:v>
                </c:pt>
                <c:pt idx="1008" formatCode="m/d/yy">
                  <c:v>43720</c:v>
                </c:pt>
                <c:pt idx="1009" formatCode="m/d/yy">
                  <c:v>43721</c:v>
                </c:pt>
                <c:pt idx="1010" formatCode="m/d/yy">
                  <c:v>43724</c:v>
                </c:pt>
                <c:pt idx="1011" formatCode="m/d/yy">
                  <c:v>43725</c:v>
                </c:pt>
                <c:pt idx="1012" formatCode="m/d/yy">
                  <c:v>43726</c:v>
                </c:pt>
                <c:pt idx="1013" formatCode="m/d/yy">
                  <c:v>43727</c:v>
                </c:pt>
                <c:pt idx="1014" formatCode="m/d/yy">
                  <c:v>43728</c:v>
                </c:pt>
                <c:pt idx="1015" formatCode="m/d/yy">
                  <c:v>43731</c:v>
                </c:pt>
                <c:pt idx="1016" formatCode="m/d/yy">
                  <c:v>43732</c:v>
                </c:pt>
                <c:pt idx="1017" formatCode="m/d/yy">
                  <c:v>43733</c:v>
                </c:pt>
                <c:pt idx="1018" formatCode="m/d/yy">
                  <c:v>43734</c:v>
                </c:pt>
                <c:pt idx="1019" formatCode="m/d/yy">
                  <c:v>43735</c:v>
                </c:pt>
                <c:pt idx="1020" formatCode="m/d/yy">
                  <c:v>43738</c:v>
                </c:pt>
                <c:pt idx="1021" formatCode="m/d/yy">
                  <c:v>43739</c:v>
                </c:pt>
                <c:pt idx="1022" formatCode="m/d/yy">
                  <c:v>43740</c:v>
                </c:pt>
                <c:pt idx="1023" formatCode="m/d/yy">
                  <c:v>43741</c:v>
                </c:pt>
                <c:pt idx="1024" formatCode="m/d/yy">
                  <c:v>43742</c:v>
                </c:pt>
                <c:pt idx="1025" formatCode="m/d/yy">
                  <c:v>43745</c:v>
                </c:pt>
                <c:pt idx="1026" formatCode="m/d/yy">
                  <c:v>43746</c:v>
                </c:pt>
                <c:pt idx="1027" formatCode="m/d/yy">
                  <c:v>43747</c:v>
                </c:pt>
                <c:pt idx="1028" formatCode="m/d/yy">
                  <c:v>43748</c:v>
                </c:pt>
                <c:pt idx="1029" formatCode="m/d/yy">
                  <c:v>43749</c:v>
                </c:pt>
                <c:pt idx="1030" formatCode="m/d/yy">
                  <c:v>43752</c:v>
                </c:pt>
                <c:pt idx="1031" formatCode="m/d/yy">
                  <c:v>43753</c:v>
                </c:pt>
                <c:pt idx="1032" formatCode="m/d/yy">
                  <c:v>43754</c:v>
                </c:pt>
                <c:pt idx="1033" formatCode="m/d/yy">
                  <c:v>43755</c:v>
                </c:pt>
                <c:pt idx="1034" formatCode="m/d/yy">
                  <c:v>43756</c:v>
                </c:pt>
                <c:pt idx="1035" formatCode="m/d/yy">
                  <c:v>43759</c:v>
                </c:pt>
                <c:pt idx="1036" formatCode="m/d/yy">
                  <c:v>43760</c:v>
                </c:pt>
                <c:pt idx="1037" formatCode="m/d/yy">
                  <c:v>43761</c:v>
                </c:pt>
                <c:pt idx="1038" formatCode="m/d/yy">
                  <c:v>43762</c:v>
                </c:pt>
                <c:pt idx="1039" formatCode="m/d/yy">
                  <c:v>43763</c:v>
                </c:pt>
                <c:pt idx="1040" formatCode="m/d/yy">
                  <c:v>43766</c:v>
                </c:pt>
                <c:pt idx="1041" formatCode="m/d/yy">
                  <c:v>43767</c:v>
                </c:pt>
                <c:pt idx="1042" formatCode="m/d/yy">
                  <c:v>43768</c:v>
                </c:pt>
                <c:pt idx="1043" formatCode="m/d/yy">
                  <c:v>43769</c:v>
                </c:pt>
                <c:pt idx="1044" formatCode="m/d/yy">
                  <c:v>43770</c:v>
                </c:pt>
                <c:pt idx="1045" formatCode="m/d/yy">
                  <c:v>43773</c:v>
                </c:pt>
                <c:pt idx="1046" formatCode="m/d/yy">
                  <c:v>43774</c:v>
                </c:pt>
                <c:pt idx="1047" formatCode="m/d/yy">
                  <c:v>43775</c:v>
                </c:pt>
                <c:pt idx="1048" formatCode="m/d/yy">
                  <c:v>43776</c:v>
                </c:pt>
                <c:pt idx="1049" formatCode="m/d/yy">
                  <c:v>43777</c:v>
                </c:pt>
                <c:pt idx="1050" formatCode="m/d/yy">
                  <c:v>43780</c:v>
                </c:pt>
                <c:pt idx="1051" formatCode="m/d/yy">
                  <c:v>43781</c:v>
                </c:pt>
                <c:pt idx="1052" formatCode="m/d/yy">
                  <c:v>43782</c:v>
                </c:pt>
                <c:pt idx="1053" formatCode="m/d/yy">
                  <c:v>43783</c:v>
                </c:pt>
                <c:pt idx="1054" formatCode="m/d/yy">
                  <c:v>43784</c:v>
                </c:pt>
                <c:pt idx="1055" formatCode="m/d/yy">
                  <c:v>43787</c:v>
                </c:pt>
                <c:pt idx="1056" formatCode="m/d/yy">
                  <c:v>43788</c:v>
                </c:pt>
                <c:pt idx="1057" formatCode="m/d/yy">
                  <c:v>43789</c:v>
                </c:pt>
                <c:pt idx="1058" formatCode="m/d/yy">
                  <c:v>43790</c:v>
                </c:pt>
                <c:pt idx="1059" formatCode="m/d/yy">
                  <c:v>43791</c:v>
                </c:pt>
                <c:pt idx="1060" formatCode="m/d/yy">
                  <c:v>43794</c:v>
                </c:pt>
                <c:pt idx="1061" formatCode="m/d/yy">
                  <c:v>43795</c:v>
                </c:pt>
                <c:pt idx="1062" formatCode="m/d/yy">
                  <c:v>43796</c:v>
                </c:pt>
                <c:pt idx="1063" formatCode="m/d/yy">
                  <c:v>43797</c:v>
                </c:pt>
                <c:pt idx="1064" formatCode="m/d/yy">
                  <c:v>43798</c:v>
                </c:pt>
                <c:pt idx="1065" formatCode="m/d/yy">
                  <c:v>43801</c:v>
                </c:pt>
                <c:pt idx="1066" formatCode="m/d/yy">
                  <c:v>43802</c:v>
                </c:pt>
                <c:pt idx="1067" formatCode="m/d/yy">
                  <c:v>43803</c:v>
                </c:pt>
                <c:pt idx="1068" formatCode="m/d/yy">
                  <c:v>43804</c:v>
                </c:pt>
                <c:pt idx="1069" formatCode="m/d/yy">
                  <c:v>43805</c:v>
                </c:pt>
                <c:pt idx="1070" formatCode="m/d/yy">
                  <c:v>43808</c:v>
                </c:pt>
                <c:pt idx="1071" formatCode="m/d/yy">
                  <c:v>43809</c:v>
                </c:pt>
                <c:pt idx="1072" formatCode="m/d/yy">
                  <c:v>43810</c:v>
                </c:pt>
                <c:pt idx="1073" formatCode="m/d/yy">
                  <c:v>43811</c:v>
                </c:pt>
                <c:pt idx="1074" formatCode="m/d/yy">
                  <c:v>43812</c:v>
                </c:pt>
                <c:pt idx="1075" formatCode="m/d/yy">
                  <c:v>43815</c:v>
                </c:pt>
                <c:pt idx="1076" formatCode="m/d/yy">
                  <c:v>43816</c:v>
                </c:pt>
                <c:pt idx="1077" formatCode="m/d/yy">
                  <c:v>43817</c:v>
                </c:pt>
                <c:pt idx="1078" formatCode="m/d/yy">
                  <c:v>43818</c:v>
                </c:pt>
                <c:pt idx="1079" formatCode="m/d/yy">
                  <c:v>43819</c:v>
                </c:pt>
                <c:pt idx="1080" formatCode="m/d/yy">
                  <c:v>43822</c:v>
                </c:pt>
                <c:pt idx="1081" formatCode="m/d/yy">
                  <c:v>43823</c:v>
                </c:pt>
                <c:pt idx="1082" formatCode="m/d/yy">
                  <c:v>43824</c:v>
                </c:pt>
                <c:pt idx="1083" formatCode="m/d/yy">
                  <c:v>43825</c:v>
                </c:pt>
                <c:pt idx="1084" formatCode="m/d/yy">
                  <c:v>43826</c:v>
                </c:pt>
                <c:pt idx="1085" formatCode="m/d/yy">
                  <c:v>43829</c:v>
                </c:pt>
                <c:pt idx="1086" formatCode="m/d/yy">
                  <c:v>43830</c:v>
                </c:pt>
                <c:pt idx="1087" formatCode="m/d/yy">
                  <c:v>43831</c:v>
                </c:pt>
                <c:pt idx="1088" formatCode="m/d/yy">
                  <c:v>43832</c:v>
                </c:pt>
                <c:pt idx="1089" formatCode="m/d/yy">
                  <c:v>43833</c:v>
                </c:pt>
                <c:pt idx="1090" formatCode="m/d/yy">
                  <c:v>43836</c:v>
                </c:pt>
                <c:pt idx="1091" formatCode="m/d/yy">
                  <c:v>43837</c:v>
                </c:pt>
                <c:pt idx="1092" formatCode="m/d/yy">
                  <c:v>43838</c:v>
                </c:pt>
                <c:pt idx="1093" formatCode="m/d/yy">
                  <c:v>43839</c:v>
                </c:pt>
                <c:pt idx="1094" formatCode="m/d/yy">
                  <c:v>43840</c:v>
                </c:pt>
                <c:pt idx="1095" formatCode="m/d/yy">
                  <c:v>43843</c:v>
                </c:pt>
                <c:pt idx="1096" formatCode="m/d/yy">
                  <c:v>43844</c:v>
                </c:pt>
                <c:pt idx="1097" formatCode="m/d/yy">
                  <c:v>43845</c:v>
                </c:pt>
                <c:pt idx="1098" formatCode="m/d/yy">
                  <c:v>43846</c:v>
                </c:pt>
                <c:pt idx="1099" formatCode="m/d/yy">
                  <c:v>43847</c:v>
                </c:pt>
                <c:pt idx="1100" formatCode="m/d/yy">
                  <c:v>43850</c:v>
                </c:pt>
                <c:pt idx="1101" formatCode="m/d/yy">
                  <c:v>43851</c:v>
                </c:pt>
                <c:pt idx="1102" formatCode="m/d/yy">
                  <c:v>43852</c:v>
                </c:pt>
                <c:pt idx="1103" formatCode="m/d/yy">
                  <c:v>43853</c:v>
                </c:pt>
                <c:pt idx="1104" formatCode="m/d/yy">
                  <c:v>43854</c:v>
                </c:pt>
                <c:pt idx="1105" formatCode="m/d/yy">
                  <c:v>43857</c:v>
                </c:pt>
                <c:pt idx="1106" formatCode="m/d/yy">
                  <c:v>43858</c:v>
                </c:pt>
                <c:pt idx="1107" formatCode="m/d/yy">
                  <c:v>43859</c:v>
                </c:pt>
                <c:pt idx="1108" formatCode="m/d/yy">
                  <c:v>43860</c:v>
                </c:pt>
                <c:pt idx="1109" formatCode="m/d/yy">
                  <c:v>43861</c:v>
                </c:pt>
                <c:pt idx="1110" formatCode="m/d/yy">
                  <c:v>43864</c:v>
                </c:pt>
                <c:pt idx="1111" formatCode="m/d/yy">
                  <c:v>43865</c:v>
                </c:pt>
                <c:pt idx="1112" formatCode="m/d/yy">
                  <c:v>43866</c:v>
                </c:pt>
                <c:pt idx="1113" formatCode="m/d/yy">
                  <c:v>43867</c:v>
                </c:pt>
                <c:pt idx="1114" formatCode="m/d/yy">
                  <c:v>43868</c:v>
                </c:pt>
                <c:pt idx="1115" formatCode="m/d/yy">
                  <c:v>43871</c:v>
                </c:pt>
                <c:pt idx="1116" formatCode="m/d/yy">
                  <c:v>43872</c:v>
                </c:pt>
                <c:pt idx="1117" formatCode="m/d/yy">
                  <c:v>43873</c:v>
                </c:pt>
                <c:pt idx="1118" formatCode="m/d/yy">
                  <c:v>43874</c:v>
                </c:pt>
                <c:pt idx="1119" formatCode="m/d/yy">
                  <c:v>43875</c:v>
                </c:pt>
                <c:pt idx="1120" formatCode="m/d/yy">
                  <c:v>43878</c:v>
                </c:pt>
                <c:pt idx="1121" formatCode="m/d/yy">
                  <c:v>43879</c:v>
                </c:pt>
                <c:pt idx="1122" formatCode="m/d/yy">
                  <c:v>43880</c:v>
                </c:pt>
                <c:pt idx="1123" formatCode="m/d/yy">
                  <c:v>43881</c:v>
                </c:pt>
                <c:pt idx="1124" formatCode="m/d/yy">
                  <c:v>43882</c:v>
                </c:pt>
                <c:pt idx="1125" formatCode="m/d/yy">
                  <c:v>43885</c:v>
                </c:pt>
                <c:pt idx="1126" formatCode="m/d/yy">
                  <c:v>43886</c:v>
                </c:pt>
                <c:pt idx="1127" formatCode="m/d/yy">
                  <c:v>43887</c:v>
                </c:pt>
                <c:pt idx="1128" formatCode="m/d/yy">
                  <c:v>43888</c:v>
                </c:pt>
                <c:pt idx="1129" formatCode="m/d/yy">
                  <c:v>43889</c:v>
                </c:pt>
                <c:pt idx="1130" formatCode="m/d/yy">
                  <c:v>43892</c:v>
                </c:pt>
                <c:pt idx="1131" formatCode="m/d/yy">
                  <c:v>43893</c:v>
                </c:pt>
                <c:pt idx="1132" formatCode="m/d/yy">
                  <c:v>43894</c:v>
                </c:pt>
                <c:pt idx="1133" formatCode="m/d/yy">
                  <c:v>43895</c:v>
                </c:pt>
                <c:pt idx="1134" formatCode="m/d/yy">
                  <c:v>43896</c:v>
                </c:pt>
                <c:pt idx="1135" formatCode="m/d/yy">
                  <c:v>43899</c:v>
                </c:pt>
                <c:pt idx="1136" formatCode="m/d/yy">
                  <c:v>43900</c:v>
                </c:pt>
                <c:pt idx="1137" formatCode="m/d/yy">
                  <c:v>43901</c:v>
                </c:pt>
                <c:pt idx="1138" formatCode="m/d/yy">
                  <c:v>43902</c:v>
                </c:pt>
                <c:pt idx="1139" formatCode="m/d/yy">
                  <c:v>43903</c:v>
                </c:pt>
                <c:pt idx="1140" formatCode="m/d/yy">
                  <c:v>43906</c:v>
                </c:pt>
                <c:pt idx="1141" formatCode="m/d/yy">
                  <c:v>43907</c:v>
                </c:pt>
                <c:pt idx="1142" formatCode="m/d/yy">
                  <c:v>43908</c:v>
                </c:pt>
                <c:pt idx="1143" formatCode="m/d/yy">
                  <c:v>43909</c:v>
                </c:pt>
                <c:pt idx="1144" formatCode="m/d/yy">
                  <c:v>43910</c:v>
                </c:pt>
                <c:pt idx="1145" formatCode="m/d/yy">
                  <c:v>43913</c:v>
                </c:pt>
                <c:pt idx="1146" formatCode="m/d/yy">
                  <c:v>43914</c:v>
                </c:pt>
                <c:pt idx="1147" formatCode="m/d/yy">
                  <c:v>43915</c:v>
                </c:pt>
                <c:pt idx="1148" formatCode="m/d/yy">
                  <c:v>43916</c:v>
                </c:pt>
                <c:pt idx="1149" formatCode="m/d/yy">
                  <c:v>43917</c:v>
                </c:pt>
                <c:pt idx="1150" formatCode="m/d/yy">
                  <c:v>43920</c:v>
                </c:pt>
                <c:pt idx="1151" formatCode="m/d/yy">
                  <c:v>43921</c:v>
                </c:pt>
                <c:pt idx="1152" formatCode="m/d/yy">
                  <c:v>43922</c:v>
                </c:pt>
                <c:pt idx="1153" formatCode="m/d/yy">
                  <c:v>43923</c:v>
                </c:pt>
                <c:pt idx="1154" formatCode="m/d/yy">
                  <c:v>43924</c:v>
                </c:pt>
                <c:pt idx="1155" formatCode="m/d/yy">
                  <c:v>43927</c:v>
                </c:pt>
                <c:pt idx="1156" formatCode="m/d/yy">
                  <c:v>43928</c:v>
                </c:pt>
                <c:pt idx="1157" formatCode="m/d/yy">
                  <c:v>43929</c:v>
                </c:pt>
                <c:pt idx="1158" formatCode="m/d/yy">
                  <c:v>43930</c:v>
                </c:pt>
                <c:pt idx="1159" formatCode="m/d/yy">
                  <c:v>43931</c:v>
                </c:pt>
                <c:pt idx="1160" formatCode="m/d/yy">
                  <c:v>43934</c:v>
                </c:pt>
                <c:pt idx="1161" formatCode="m/d/yy">
                  <c:v>43935</c:v>
                </c:pt>
                <c:pt idx="1162" formatCode="m/d/yy">
                  <c:v>43936</c:v>
                </c:pt>
                <c:pt idx="1163" formatCode="m/d/yy">
                  <c:v>43937</c:v>
                </c:pt>
                <c:pt idx="1164" formatCode="m/d/yy">
                  <c:v>43938</c:v>
                </c:pt>
                <c:pt idx="1165" formatCode="m/d/yy">
                  <c:v>43941</c:v>
                </c:pt>
                <c:pt idx="1166" formatCode="m/d/yy">
                  <c:v>43942</c:v>
                </c:pt>
                <c:pt idx="1167" formatCode="m/d/yy">
                  <c:v>43943</c:v>
                </c:pt>
                <c:pt idx="1168" formatCode="m/d/yy">
                  <c:v>43944</c:v>
                </c:pt>
                <c:pt idx="1169" formatCode="m/d/yy">
                  <c:v>43945</c:v>
                </c:pt>
                <c:pt idx="1170" formatCode="m/d/yy">
                  <c:v>43948</c:v>
                </c:pt>
                <c:pt idx="1171" formatCode="m/d/yy">
                  <c:v>43949</c:v>
                </c:pt>
                <c:pt idx="1172" formatCode="m/d/yy">
                  <c:v>43950</c:v>
                </c:pt>
                <c:pt idx="1173" formatCode="m/d/yy">
                  <c:v>43951</c:v>
                </c:pt>
                <c:pt idx="1174" formatCode="m/d/yy">
                  <c:v>43952</c:v>
                </c:pt>
                <c:pt idx="1175" formatCode="m/d/yy">
                  <c:v>43955</c:v>
                </c:pt>
                <c:pt idx="1176" formatCode="m/d/yy">
                  <c:v>43956</c:v>
                </c:pt>
                <c:pt idx="1177" formatCode="m/d/yy">
                  <c:v>43957</c:v>
                </c:pt>
                <c:pt idx="1178" formatCode="m/d/yy">
                  <c:v>43958</c:v>
                </c:pt>
                <c:pt idx="1179" formatCode="m/d/yy">
                  <c:v>43959</c:v>
                </c:pt>
                <c:pt idx="1180" formatCode="m/d/yy">
                  <c:v>43962</c:v>
                </c:pt>
                <c:pt idx="1181" formatCode="m/d/yy">
                  <c:v>43963</c:v>
                </c:pt>
                <c:pt idx="1182" formatCode="m/d/yy">
                  <c:v>43964</c:v>
                </c:pt>
                <c:pt idx="1183" formatCode="m/d/yy">
                  <c:v>43965</c:v>
                </c:pt>
                <c:pt idx="1184" formatCode="m/d/yy">
                  <c:v>43966</c:v>
                </c:pt>
                <c:pt idx="1185" formatCode="m/d/yy">
                  <c:v>43969</c:v>
                </c:pt>
                <c:pt idx="1186" formatCode="m/d/yy">
                  <c:v>43970</c:v>
                </c:pt>
                <c:pt idx="1187" formatCode="m/d/yy">
                  <c:v>43971</c:v>
                </c:pt>
                <c:pt idx="1188" formatCode="m/d/yy">
                  <c:v>43972</c:v>
                </c:pt>
                <c:pt idx="1189" formatCode="m/d/yy">
                  <c:v>43973</c:v>
                </c:pt>
                <c:pt idx="1190" formatCode="m/d/yy">
                  <c:v>43976</c:v>
                </c:pt>
                <c:pt idx="1191" formatCode="m/d/yy">
                  <c:v>43977</c:v>
                </c:pt>
                <c:pt idx="1192" formatCode="m/d/yy">
                  <c:v>43978</c:v>
                </c:pt>
                <c:pt idx="1193" formatCode="m/d/yy">
                  <c:v>43979</c:v>
                </c:pt>
                <c:pt idx="1194" formatCode="m/d/yy">
                  <c:v>43980</c:v>
                </c:pt>
                <c:pt idx="1195" formatCode="m/d/yy">
                  <c:v>43983</c:v>
                </c:pt>
                <c:pt idx="1196" formatCode="m/d/yy">
                  <c:v>43984</c:v>
                </c:pt>
                <c:pt idx="1197" formatCode="m/d/yy">
                  <c:v>43985</c:v>
                </c:pt>
                <c:pt idx="1198" formatCode="m/d/yy">
                  <c:v>43986</c:v>
                </c:pt>
                <c:pt idx="1199" formatCode="m/d/yy">
                  <c:v>43987</c:v>
                </c:pt>
                <c:pt idx="1200" formatCode="m/d/yy">
                  <c:v>43990</c:v>
                </c:pt>
                <c:pt idx="1201" formatCode="m/d/yy">
                  <c:v>43991</c:v>
                </c:pt>
                <c:pt idx="1202" formatCode="m/d/yy">
                  <c:v>43992</c:v>
                </c:pt>
                <c:pt idx="1203" formatCode="m/d/yy">
                  <c:v>43993</c:v>
                </c:pt>
                <c:pt idx="1204" formatCode="m/d/yy">
                  <c:v>43994</c:v>
                </c:pt>
                <c:pt idx="1205" formatCode="m/d/yy">
                  <c:v>43997</c:v>
                </c:pt>
                <c:pt idx="1206" formatCode="m/d/yy">
                  <c:v>43998</c:v>
                </c:pt>
                <c:pt idx="1207" formatCode="m/d/yy">
                  <c:v>43999</c:v>
                </c:pt>
                <c:pt idx="1208" formatCode="m/d/yy">
                  <c:v>44000</c:v>
                </c:pt>
                <c:pt idx="1209" formatCode="m/d/yy">
                  <c:v>44001</c:v>
                </c:pt>
                <c:pt idx="1210" formatCode="m/d/yy">
                  <c:v>44004</c:v>
                </c:pt>
                <c:pt idx="1211" formatCode="m/d/yy">
                  <c:v>44005</c:v>
                </c:pt>
                <c:pt idx="1212" formatCode="m/d/yy">
                  <c:v>44006</c:v>
                </c:pt>
                <c:pt idx="1213" formatCode="m/d/yy">
                  <c:v>44007</c:v>
                </c:pt>
                <c:pt idx="1214" formatCode="m/d/yy">
                  <c:v>44008</c:v>
                </c:pt>
                <c:pt idx="1215" formatCode="m/d/yy">
                  <c:v>44011</c:v>
                </c:pt>
                <c:pt idx="1216" formatCode="m/d/yy">
                  <c:v>44012</c:v>
                </c:pt>
                <c:pt idx="1217" formatCode="m/d/yy">
                  <c:v>44013</c:v>
                </c:pt>
                <c:pt idx="1218" formatCode="m/d/yy">
                  <c:v>44014</c:v>
                </c:pt>
                <c:pt idx="1219" formatCode="m/d/yy">
                  <c:v>44015</c:v>
                </c:pt>
                <c:pt idx="1220" formatCode="m/d/yy">
                  <c:v>44018</c:v>
                </c:pt>
                <c:pt idx="1221" formatCode="m/d/yy">
                  <c:v>44019</c:v>
                </c:pt>
                <c:pt idx="1222" formatCode="m/d/yy">
                  <c:v>44020</c:v>
                </c:pt>
                <c:pt idx="1223" formatCode="m/d/yy">
                  <c:v>44021</c:v>
                </c:pt>
                <c:pt idx="1224" formatCode="m/d/yy">
                  <c:v>44022</c:v>
                </c:pt>
                <c:pt idx="1225" formatCode="m/d/yy">
                  <c:v>44025</c:v>
                </c:pt>
                <c:pt idx="1226" formatCode="m/d/yy">
                  <c:v>44026</c:v>
                </c:pt>
                <c:pt idx="1227" formatCode="m/d/yy">
                  <c:v>44027</c:v>
                </c:pt>
                <c:pt idx="1228" formatCode="m/d/yy">
                  <c:v>44028</c:v>
                </c:pt>
                <c:pt idx="1229" formatCode="m/d/yy">
                  <c:v>44029</c:v>
                </c:pt>
                <c:pt idx="1230" formatCode="m/d/yy">
                  <c:v>44032</c:v>
                </c:pt>
                <c:pt idx="1231" formatCode="m/d/yy">
                  <c:v>44033</c:v>
                </c:pt>
                <c:pt idx="1232" formatCode="m/d/yy">
                  <c:v>44034</c:v>
                </c:pt>
                <c:pt idx="1233" formatCode="m/d/yy">
                  <c:v>44035</c:v>
                </c:pt>
                <c:pt idx="1234" formatCode="m/d/yy">
                  <c:v>44036</c:v>
                </c:pt>
                <c:pt idx="1235" formatCode="m/d/yy">
                  <c:v>44039</c:v>
                </c:pt>
                <c:pt idx="1236" formatCode="m/d/yy">
                  <c:v>44040</c:v>
                </c:pt>
                <c:pt idx="1237" formatCode="m/d/yy">
                  <c:v>44041</c:v>
                </c:pt>
                <c:pt idx="1238" formatCode="m/d/yy">
                  <c:v>44042</c:v>
                </c:pt>
                <c:pt idx="1239" formatCode="m/d/yy">
                  <c:v>44043</c:v>
                </c:pt>
                <c:pt idx="1240" formatCode="m/d/yy">
                  <c:v>44046</c:v>
                </c:pt>
                <c:pt idx="1241" formatCode="m/d/yy">
                  <c:v>44047</c:v>
                </c:pt>
                <c:pt idx="1242" formatCode="m/d/yy">
                  <c:v>44048</c:v>
                </c:pt>
                <c:pt idx="1243" formatCode="m/d/yy">
                  <c:v>44049</c:v>
                </c:pt>
                <c:pt idx="1244" formatCode="m/d/yy">
                  <c:v>44050</c:v>
                </c:pt>
                <c:pt idx="1245" formatCode="m/d/yy">
                  <c:v>44053</c:v>
                </c:pt>
                <c:pt idx="1246" formatCode="m/d/yy">
                  <c:v>44054</c:v>
                </c:pt>
                <c:pt idx="1247" formatCode="m/d/yy">
                  <c:v>44055</c:v>
                </c:pt>
                <c:pt idx="1248" formatCode="m/d/yy">
                  <c:v>44056</c:v>
                </c:pt>
                <c:pt idx="1249" formatCode="m/d/yy">
                  <c:v>44057</c:v>
                </c:pt>
                <c:pt idx="1250" formatCode="m/d/yy">
                  <c:v>44060</c:v>
                </c:pt>
                <c:pt idx="1251" formatCode="m/d/yy">
                  <c:v>44061</c:v>
                </c:pt>
                <c:pt idx="1252" formatCode="m/d/yy">
                  <c:v>44062</c:v>
                </c:pt>
                <c:pt idx="1253" formatCode="m/d/yy">
                  <c:v>44063</c:v>
                </c:pt>
                <c:pt idx="1254" formatCode="m/d/yy">
                  <c:v>44064</c:v>
                </c:pt>
                <c:pt idx="1255" formatCode="m/d/yy">
                  <c:v>44067</c:v>
                </c:pt>
                <c:pt idx="1256" formatCode="m/d/yy">
                  <c:v>44068</c:v>
                </c:pt>
                <c:pt idx="1257" formatCode="m/d/yy">
                  <c:v>44069</c:v>
                </c:pt>
                <c:pt idx="1258" formatCode="m/d/yy">
                  <c:v>44070</c:v>
                </c:pt>
                <c:pt idx="1259" formatCode="m/d/yy">
                  <c:v>44071</c:v>
                </c:pt>
                <c:pt idx="1260" formatCode="m/d/yy">
                  <c:v>44074</c:v>
                </c:pt>
                <c:pt idx="1261" formatCode="m/d/yy">
                  <c:v>44075</c:v>
                </c:pt>
                <c:pt idx="1262" formatCode="m/d/yy">
                  <c:v>44076</c:v>
                </c:pt>
                <c:pt idx="1263" formatCode="m/d/yy">
                  <c:v>44077</c:v>
                </c:pt>
                <c:pt idx="1264" formatCode="m/d/yy">
                  <c:v>44078</c:v>
                </c:pt>
                <c:pt idx="1265" formatCode="m/d/yy">
                  <c:v>44081</c:v>
                </c:pt>
                <c:pt idx="1266" formatCode="m/d/yy">
                  <c:v>44082</c:v>
                </c:pt>
                <c:pt idx="1267" formatCode="m/d/yy">
                  <c:v>44083</c:v>
                </c:pt>
                <c:pt idx="1268" formatCode="m/d/yy">
                  <c:v>44084</c:v>
                </c:pt>
                <c:pt idx="1269" formatCode="m/d/yy">
                  <c:v>44085</c:v>
                </c:pt>
                <c:pt idx="1270" formatCode="m/d/yy">
                  <c:v>44088</c:v>
                </c:pt>
                <c:pt idx="1271" formatCode="m/d/yy">
                  <c:v>44089</c:v>
                </c:pt>
                <c:pt idx="1272" formatCode="m/d/yy">
                  <c:v>44090</c:v>
                </c:pt>
                <c:pt idx="1273" formatCode="m/d/yy">
                  <c:v>44091</c:v>
                </c:pt>
                <c:pt idx="1274" formatCode="m/d/yy">
                  <c:v>44092</c:v>
                </c:pt>
                <c:pt idx="1275" formatCode="m/d/yy">
                  <c:v>44095</c:v>
                </c:pt>
                <c:pt idx="1276" formatCode="m/d/yy">
                  <c:v>44096</c:v>
                </c:pt>
                <c:pt idx="1277" formatCode="m/d/yy">
                  <c:v>44097</c:v>
                </c:pt>
                <c:pt idx="1278" formatCode="m/d/yy">
                  <c:v>44098</c:v>
                </c:pt>
                <c:pt idx="1279" formatCode="m/d/yy">
                  <c:v>44099</c:v>
                </c:pt>
                <c:pt idx="1280" formatCode="m/d/yy">
                  <c:v>44102</c:v>
                </c:pt>
                <c:pt idx="1281" formatCode="m/d/yy">
                  <c:v>44103</c:v>
                </c:pt>
                <c:pt idx="1282" formatCode="m/d/yy">
                  <c:v>44104</c:v>
                </c:pt>
                <c:pt idx="1283" formatCode="m/d/yy">
                  <c:v>44105</c:v>
                </c:pt>
                <c:pt idx="1284" formatCode="m/d/yy">
                  <c:v>44106</c:v>
                </c:pt>
                <c:pt idx="1285" formatCode="m/d/yy">
                  <c:v>44109</c:v>
                </c:pt>
                <c:pt idx="1286" formatCode="m/d/yy">
                  <c:v>44110</c:v>
                </c:pt>
                <c:pt idx="1287" formatCode="m/d/yy">
                  <c:v>44111</c:v>
                </c:pt>
                <c:pt idx="1288" formatCode="m/d/yy">
                  <c:v>44112</c:v>
                </c:pt>
                <c:pt idx="1289" formatCode="m/d/yy">
                  <c:v>44113</c:v>
                </c:pt>
                <c:pt idx="1290" formatCode="m/d/yy">
                  <c:v>44116</c:v>
                </c:pt>
                <c:pt idx="1291" formatCode="m/d/yy">
                  <c:v>44117</c:v>
                </c:pt>
                <c:pt idx="1292" formatCode="m/d/yy">
                  <c:v>44118</c:v>
                </c:pt>
                <c:pt idx="1293" formatCode="m/d/yy">
                  <c:v>44119</c:v>
                </c:pt>
                <c:pt idx="1294" formatCode="m/d/yy">
                  <c:v>44120</c:v>
                </c:pt>
                <c:pt idx="1295" formatCode="m/d/yy">
                  <c:v>44123</c:v>
                </c:pt>
                <c:pt idx="1296" formatCode="m/d/yy">
                  <c:v>44124</c:v>
                </c:pt>
                <c:pt idx="1297" formatCode="m/d/yy">
                  <c:v>44125</c:v>
                </c:pt>
                <c:pt idx="1298" formatCode="m/d/yy">
                  <c:v>44126</c:v>
                </c:pt>
                <c:pt idx="1299" formatCode="m/d/yy">
                  <c:v>44127</c:v>
                </c:pt>
                <c:pt idx="1300" formatCode="m/d/yy">
                  <c:v>44130</c:v>
                </c:pt>
                <c:pt idx="1301" formatCode="m/d/yy">
                  <c:v>44131</c:v>
                </c:pt>
                <c:pt idx="1302" formatCode="m/d/yy">
                  <c:v>44132</c:v>
                </c:pt>
                <c:pt idx="1303" formatCode="m/d/yy">
                  <c:v>44133</c:v>
                </c:pt>
                <c:pt idx="1304" formatCode="m/d/yy">
                  <c:v>44134</c:v>
                </c:pt>
                <c:pt idx="1305" formatCode="m/d/yy">
                  <c:v>44137</c:v>
                </c:pt>
                <c:pt idx="1306" formatCode="m/d/yy">
                  <c:v>44138</c:v>
                </c:pt>
                <c:pt idx="1307" formatCode="m/d/yy">
                  <c:v>44139</c:v>
                </c:pt>
                <c:pt idx="1308" formatCode="m/d/yy">
                  <c:v>44140</c:v>
                </c:pt>
                <c:pt idx="1309" formatCode="m/d/yy">
                  <c:v>44141</c:v>
                </c:pt>
                <c:pt idx="1310" formatCode="m/d/yy">
                  <c:v>44144</c:v>
                </c:pt>
                <c:pt idx="1311" formatCode="m/d/yy">
                  <c:v>44145</c:v>
                </c:pt>
                <c:pt idx="1312" formatCode="m/d/yy">
                  <c:v>44146</c:v>
                </c:pt>
                <c:pt idx="1313" formatCode="m/d/yy">
                  <c:v>44147</c:v>
                </c:pt>
                <c:pt idx="1314" formatCode="m/d/yy">
                  <c:v>44148</c:v>
                </c:pt>
                <c:pt idx="1315" formatCode="m/d/yy">
                  <c:v>44151</c:v>
                </c:pt>
                <c:pt idx="1316" formatCode="m/d/yy">
                  <c:v>44152</c:v>
                </c:pt>
                <c:pt idx="1317" formatCode="m/d/yy">
                  <c:v>44153</c:v>
                </c:pt>
                <c:pt idx="1318" formatCode="m/d/yy">
                  <c:v>44154</c:v>
                </c:pt>
                <c:pt idx="1319" formatCode="m/d/yy">
                  <c:v>44155</c:v>
                </c:pt>
                <c:pt idx="1320" formatCode="m/d/yy">
                  <c:v>44158</c:v>
                </c:pt>
                <c:pt idx="1321" formatCode="m/d/yy">
                  <c:v>44159</c:v>
                </c:pt>
                <c:pt idx="1322" formatCode="m/d/yy">
                  <c:v>44160</c:v>
                </c:pt>
                <c:pt idx="1323" formatCode="m/d/yy">
                  <c:v>44161</c:v>
                </c:pt>
                <c:pt idx="1324" formatCode="m/d/yy">
                  <c:v>44162</c:v>
                </c:pt>
                <c:pt idx="1325" formatCode="m/d/yy">
                  <c:v>44165</c:v>
                </c:pt>
                <c:pt idx="1326" formatCode="m/d/yy">
                  <c:v>44166</c:v>
                </c:pt>
                <c:pt idx="1327" formatCode="m/d/yy">
                  <c:v>44167</c:v>
                </c:pt>
                <c:pt idx="1328" formatCode="m/d/yy">
                  <c:v>44168</c:v>
                </c:pt>
                <c:pt idx="1329" formatCode="m/d/yy">
                  <c:v>44169</c:v>
                </c:pt>
                <c:pt idx="1330" formatCode="m/d/yy">
                  <c:v>44172</c:v>
                </c:pt>
                <c:pt idx="1331" formatCode="m/d/yy">
                  <c:v>44173</c:v>
                </c:pt>
                <c:pt idx="1332" formatCode="m/d/yy">
                  <c:v>44174</c:v>
                </c:pt>
                <c:pt idx="1333" formatCode="m/d/yy">
                  <c:v>44175</c:v>
                </c:pt>
                <c:pt idx="1334" formatCode="m/d/yy">
                  <c:v>44176</c:v>
                </c:pt>
                <c:pt idx="1335" formatCode="m/d/yy">
                  <c:v>44179</c:v>
                </c:pt>
                <c:pt idx="1336" formatCode="m/d/yy">
                  <c:v>44180</c:v>
                </c:pt>
                <c:pt idx="1337" formatCode="m/d/yy">
                  <c:v>44181</c:v>
                </c:pt>
                <c:pt idx="1338" formatCode="m/d/yy">
                  <c:v>44182</c:v>
                </c:pt>
                <c:pt idx="1339" formatCode="m/d/yy">
                  <c:v>44183</c:v>
                </c:pt>
                <c:pt idx="1340" formatCode="m/d/yy">
                  <c:v>44186</c:v>
                </c:pt>
                <c:pt idx="1341" formatCode="m/d/yy">
                  <c:v>44187</c:v>
                </c:pt>
                <c:pt idx="1342" formatCode="m/d/yy">
                  <c:v>44188</c:v>
                </c:pt>
                <c:pt idx="1343" formatCode="m/d/yy">
                  <c:v>44189</c:v>
                </c:pt>
                <c:pt idx="1344" formatCode="m/d/yy">
                  <c:v>44190</c:v>
                </c:pt>
                <c:pt idx="1345" formatCode="m/d/yy">
                  <c:v>44193</c:v>
                </c:pt>
                <c:pt idx="1346" formatCode="m/d/yy">
                  <c:v>44194</c:v>
                </c:pt>
                <c:pt idx="1347" formatCode="m/d/yy">
                  <c:v>44195</c:v>
                </c:pt>
                <c:pt idx="1348" formatCode="m/d/yy">
                  <c:v>44196</c:v>
                </c:pt>
                <c:pt idx="1349" formatCode="m/d/yy">
                  <c:v>44197</c:v>
                </c:pt>
                <c:pt idx="1350" formatCode="m/d/yy">
                  <c:v>44200</c:v>
                </c:pt>
                <c:pt idx="1351" formatCode="m/d/yy">
                  <c:v>44201</c:v>
                </c:pt>
                <c:pt idx="1352" formatCode="m/d/yy">
                  <c:v>44202</c:v>
                </c:pt>
                <c:pt idx="1353" formatCode="m/d/yy">
                  <c:v>44203</c:v>
                </c:pt>
                <c:pt idx="1354" formatCode="m/d/yy">
                  <c:v>44204</c:v>
                </c:pt>
                <c:pt idx="1355" formatCode="m/d/yy">
                  <c:v>44207</c:v>
                </c:pt>
                <c:pt idx="1356" formatCode="m/d/yy">
                  <c:v>44208</c:v>
                </c:pt>
                <c:pt idx="1357" formatCode="m/d/yy">
                  <c:v>44209</c:v>
                </c:pt>
                <c:pt idx="1358" formatCode="m/d/yy">
                  <c:v>44210</c:v>
                </c:pt>
                <c:pt idx="1359" formatCode="m/d/yy">
                  <c:v>44211</c:v>
                </c:pt>
                <c:pt idx="1360" formatCode="m/d/yy">
                  <c:v>44214</c:v>
                </c:pt>
                <c:pt idx="1361" formatCode="m/d/yy">
                  <c:v>44215</c:v>
                </c:pt>
                <c:pt idx="1362" formatCode="m/d/yy">
                  <c:v>44216</c:v>
                </c:pt>
                <c:pt idx="1363" formatCode="m/d/yy">
                  <c:v>44217</c:v>
                </c:pt>
                <c:pt idx="1364" formatCode="m/d/yy">
                  <c:v>44218</c:v>
                </c:pt>
                <c:pt idx="1365" formatCode="m/d/yy">
                  <c:v>44221</c:v>
                </c:pt>
                <c:pt idx="1366" formatCode="m/d/yy">
                  <c:v>44222</c:v>
                </c:pt>
                <c:pt idx="1367" formatCode="m/d/yy">
                  <c:v>44223</c:v>
                </c:pt>
                <c:pt idx="1368" formatCode="m/d/yy">
                  <c:v>44224</c:v>
                </c:pt>
                <c:pt idx="1369" formatCode="m/d/yy">
                  <c:v>44225</c:v>
                </c:pt>
                <c:pt idx="1370" formatCode="m/d/yy">
                  <c:v>44228</c:v>
                </c:pt>
                <c:pt idx="1371" formatCode="m/d/yy">
                  <c:v>44229</c:v>
                </c:pt>
                <c:pt idx="1372" formatCode="m/d/yy">
                  <c:v>44230</c:v>
                </c:pt>
                <c:pt idx="1373" formatCode="m/d/yy">
                  <c:v>44231</c:v>
                </c:pt>
                <c:pt idx="1374" formatCode="m/d/yy">
                  <c:v>44232</c:v>
                </c:pt>
                <c:pt idx="1375" formatCode="m/d/yy">
                  <c:v>44235</c:v>
                </c:pt>
                <c:pt idx="1376" formatCode="m/d/yy">
                  <c:v>44236</c:v>
                </c:pt>
                <c:pt idx="1377" formatCode="m/d/yy">
                  <c:v>44237</c:v>
                </c:pt>
                <c:pt idx="1378" formatCode="m/d/yy">
                  <c:v>44238</c:v>
                </c:pt>
                <c:pt idx="1379" formatCode="m/d/yy">
                  <c:v>44239</c:v>
                </c:pt>
                <c:pt idx="1380" formatCode="m/d/yy">
                  <c:v>44242</c:v>
                </c:pt>
                <c:pt idx="1381" formatCode="m/d/yy">
                  <c:v>44243</c:v>
                </c:pt>
                <c:pt idx="1382" formatCode="m/d/yy">
                  <c:v>44244</c:v>
                </c:pt>
                <c:pt idx="1383" formatCode="m/d/yy">
                  <c:v>44245</c:v>
                </c:pt>
                <c:pt idx="1384" formatCode="m/d/yy">
                  <c:v>44246</c:v>
                </c:pt>
                <c:pt idx="1385" formatCode="m/d/yy">
                  <c:v>44249</c:v>
                </c:pt>
                <c:pt idx="1386" formatCode="m/d/yy">
                  <c:v>44250</c:v>
                </c:pt>
                <c:pt idx="1387" formatCode="m/d/yy">
                  <c:v>44251</c:v>
                </c:pt>
                <c:pt idx="1388" formatCode="m/d/yy">
                  <c:v>44252</c:v>
                </c:pt>
                <c:pt idx="1389" formatCode="m/d/yy">
                  <c:v>44253</c:v>
                </c:pt>
                <c:pt idx="1390" formatCode="m/d/yy">
                  <c:v>44256</c:v>
                </c:pt>
                <c:pt idx="1391" formatCode="m/d/yy">
                  <c:v>44257</c:v>
                </c:pt>
                <c:pt idx="1392" formatCode="m/d/yy">
                  <c:v>44258</c:v>
                </c:pt>
                <c:pt idx="1393" formatCode="m/d/yy">
                  <c:v>44259</c:v>
                </c:pt>
                <c:pt idx="1394" formatCode="m/d/yy">
                  <c:v>44260</c:v>
                </c:pt>
                <c:pt idx="1395" formatCode="m/d/yy">
                  <c:v>44263</c:v>
                </c:pt>
                <c:pt idx="1396" formatCode="m/d/yy">
                  <c:v>44264</c:v>
                </c:pt>
                <c:pt idx="1397" formatCode="m/d/yy">
                  <c:v>44265</c:v>
                </c:pt>
                <c:pt idx="1398" formatCode="m/d/yy">
                  <c:v>44266</c:v>
                </c:pt>
                <c:pt idx="1399" formatCode="m/d/yy">
                  <c:v>44267</c:v>
                </c:pt>
                <c:pt idx="1400" formatCode="m/d/yy">
                  <c:v>44270</c:v>
                </c:pt>
                <c:pt idx="1401" formatCode="m/d/yy">
                  <c:v>44271</c:v>
                </c:pt>
                <c:pt idx="1402" formatCode="m/d/yy">
                  <c:v>44272</c:v>
                </c:pt>
                <c:pt idx="1403" formatCode="m/d/yy">
                  <c:v>44273</c:v>
                </c:pt>
                <c:pt idx="1404" formatCode="m/d/yy">
                  <c:v>44274</c:v>
                </c:pt>
                <c:pt idx="1405" formatCode="m/d/yy">
                  <c:v>44277</c:v>
                </c:pt>
                <c:pt idx="1406" formatCode="m/d/yy">
                  <c:v>44278</c:v>
                </c:pt>
                <c:pt idx="1407" formatCode="m/d/yy">
                  <c:v>44279</c:v>
                </c:pt>
                <c:pt idx="1408" formatCode="m/d/yy">
                  <c:v>44280</c:v>
                </c:pt>
                <c:pt idx="1409" formatCode="m/d/yy">
                  <c:v>44281</c:v>
                </c:pt>
                <c:pt idx="1410" formatCode="m/d/yy">
                  <c:v>44284</c:v>
                </c:pt>
                <c:pt idx="1411" formatCode="m/d/yy">
                  <c:v>44285</c:v>
                </c:pt>
                <c:pt idx="1412" formatCode="m/d/yy">
                  <c:v>44286</c:v>
                </c:pt>
                <c:pt idx="1413" formatCode="m/d/yy">
                  <c:v>44287</c:v>
                </c:pt>
                <c:pt idx="1414" formatCode="m/d/yy">
                  <c:v>44288</c:v>
                </c:pt>
                <c:pt idx="1415" formatCode="m/d/yy">
                  <c:v>44291</c:v>
                </c:pt>
                <c:pt idx="1416" formatCode="m/d/yy">
                  <c:v>44292</c:v>
                </c:pt>
                <c:pt idx="1417" formatCode="m/d/yy">
                  <c:v>44293</c:v>
                </c:pt>
                <c:pt idx="1418" formatCode="m/d/yy">
                  <c:v>44294</c:v>
                </c:pt>
                <c:pt idx="1419" formatCode="m/d/yy">
                  <c:v>44295</c:v>
                </c:pt>
                <c:pt idx="1420" formatCode="m/d/yy">
                  <c:v>44298</c:v>
                </c:pt>
                <c:pt idx="1421" formatCode="m/d/yy">
                  <c:v>44299</c:v>
                </c:pt>
                <c:pt idx="1422" formatCode="m/d/yy">
                  <c:v>44300</c:v>
                </c:pt>
                <c:pt idx="1423" formatCode="m/d/yy">
                  <c:v>44301</c:v>
                </c:pt>
                <c:pt idx="1424" formatCode="m/d/yy">
                  <c:v>44302</c:v>
                </c:pt>
                <c:pt idx="1425" formatCode="m/d/yy">
                  <c:v>44305</c:v>
                </c:pt>
                <c:pt idx="1426" formatCode="m/d/yy">
                  <c:v>44306</c:v>
                </c:pt>
                <c:pt idx="1427" formatCode="m/d/yy">
                  <c:v>44307</c:v>
                </c:pt>
                <c:pt idx="1428" formatCode="m/d/yy">
                  <c:v>44308</c:v>
                </c:pt>
                <c:pt idx="1429" formatCode="m/d/yy">
                  <c:v>44309</c:v>
                </c:pt>
                <c:pt idx="1430" formatCode="m/d/yy">
                  <c:v>44312</c:v>
                </c:pt>
                <c:pt idx="1431" formatCode="m/d/yy">
                  <c:v>44313</c:v>
                </c:pt>
                <c:pt idx="1432" formatCode="m/d/yy">
                  <c:v>44314</c:v>
                </c:pt>
                <c:pt idx="1433" formatCode="m/d/yy">
                  <c:v>44315</c:v>
                </c:pt>
                <c:pt idx="1434" formatCode="m/d/yy">
                  <c:v>44316</c:v>
                </c:pt>
                <c:pt idx="1435" formatCode="m/d/yy">
                  <c:v>44319</c:v>
                </c:pt>
                <c:pt idx="1436" formatCode="m/d/yy">
                  <c:v>44320</c:v>
                </c:pt>
                <c:pt idx="1437" formatCode="m/d/yy">
                  <c:v>44321</c:v>
                </c:pt>
                <c:pt idx="1438" formatCode="m/d/yy">
                  <c:v>44322</c:v>
                </c:pt>
                <c:pt idx="1439" formatCode="m/d/yy">
                  <c:v>44323</c:v>
                </c:pt>
                <c:pt idx="1440" formatCode="m/d/yy">
                  <c:v>44326</c:v>
                </c:pt>
                <c:pt idx="1441" formatCode="m/d/yy">
                  <c:v>44327</c:v>
                </c:pt>
                <c:pt idx="1442" formatCode="m/d/yy">
                  <c:v>44328</c:v>
                </c:pt>
                <c:pt idx="1443" formatCode="m/d/yy">
                  <c:v>44329</c:v>
                </c:pt>
                <c:pt idx="1444" formatCode="m/d/yy">
                  <c:v>44330</c:v>
                </c:pt>
                <c:pt idx="1445" formatCode="m/d/yy">
                  <c:v>44333</c:v>
                </c:pt>
                <c:pt idx="1446" formatCode="m/d/yy">
                  <c:v>44334</c:v>
                </c:pt>
                <c:pt idx="1447" formatCode="m/d/yy">
                  <c:v>44335</c:v>
                </c:pt>
                <c:pt idx="1448" formatCode="m/d/yy">
                  <c:v>44336</c:v>
                </c:pt>
                <c:pt idx="1449" formatCode="m/d/yy">
                  <c:v>44337</c:v>
                </c:pt>
                <c:pt idx="1450" formatCode="m/d/yy">
                  <c:v>44340</c:v>
                </c:pt>
                <c:pt idx="1451" formatCode="m/d/yy">
                  <c:v>44341</c:v>
                </c:pt>
                <c:pt idx="1452" formatCode="m/d/yy">
                  <c:v>44342</c:v>
                </c:pt>
                <c:pt idx="1453" formatCode="m/d/yy">
                  <c:v>44343</c:v>
                </c:pt>
                <c:pt idx="1454" formatCode="m/d/yy">
                  <c:v>44344</c:v>
                </c:pt>
                <c:pt idx="1455" formatCode="m/d/yy">
                  <c:v>44347</c:v>
                </c:pt>
                <c:pt idx="1456" formatCode="m/d/yy">
                  <c:v>44348</c:v>
                </c:pt>
                <c:pt idx="1457" formatCode="m/d/yy">
                  <c:v>44349</c:v>
                </c:pt>
                <c:pt idx="1458" formatCode="m/d/yy">
                  <c:v>44350</c:v>
                </c:pt>
                <c:pt idx="1459" formatCode="m/d/yy">
                  <c:v>44351</c:v>
                </c:pt>
                <c:pt idx="1460" formatCode="m/d/yy">
                  <c:v>44354</c:v>
                </c:pt>
                <c:pt idx="1461" formatCode="m/d/yy">
                  <c:v>44355</c:v>
                </c:pt>
                <c:pt idx="1462" formatCode="m/d/yy">
                  <c:v>44356</c:v>
                </c:pt>
                <c:pt idx="1463" formatCode="m/d/yy">
                  <c:v>44357</c:v>
                </c:pt>
                <c:pt idx="1464" formatCode="m/d/yy">
                  <c:v>44358</c:v>
                </c:pt>
                <c:pt idx="1465" formatCode="m/d/yy">
                  <c:v>44361</c:v>
                </c:pt>
                <c:pt idx="1466" formatCode="m/d/yy">
                  <c:v>44362</c:v>
                </c:pt>
                <c:pt idx="1467" formatCode="m/d/yy">
                  <c:v>44363</c:v>
                </c:pt>
                <c:pt idx="1468" formatCode="m/d/yy">
                  <c:v>44364</c:v>
                </c:pt>
                <c:pt idx="1469" formatCode="m/d/yy">
                  <c:v>44365</c:v>
                </c:pt>
                <c:pt idx="1470" formatCode="m/d/yy">
                  <c:v>44368</c:v>
                </c:pt>
                <c:pt idx="1471" formatCode="m/d/yy">
                  <c:v>44369</c:v>
                </c:pt>
                <c:pt idx="1472" formatCode="m/d/yy">
                  <c:v>44370</c:v>
                </c:pt>
                <c:pt idx="1473" formatCode="m/d/yy">
                  <c:v>44371</c:v>
                </c:pt>
                <c:pt idx="1474" formatCode="m/d/yy">
                  <c:v>44372</c:v>
                </c:pt>
                <c:pt idx="1475" formatCode="m/d/yy">
                  <c:v>44375</c:v>
                </c:pt>
                <c:pt idx="1476" formatCode="m/d/yy">
                  <c:v>44376</c:v>
                </c:pt>
                <c:pt idx="1477" formatCode="m/d/yy">
                  <c:v>44377</c:v>
                </c:pt>
                <c:pt idx="1478" formatCode="m/d/yy">
                  <c:v>44378</c:v>
                </c:pt>
                <c:pt idx="1479" formatCode="m/d/yy">
                  <c:v>44379</c:v>
                </c:pt>
                <c:pt idx="1480" formatCode="m/d/yy">
                  <c:v>44382</c:v>
                </c:pt>
                <c:pt idx="1481" formatCode="m/d/yy">
                  <c:v>44383</c:v>
                </c:pt>
                <c:pt idx="1482" formatCode="m/d/yy">
                  <c:v>44384</c:v>
                </c:pt>
                <c:pt idx="1483" formatCode="m/d/yy">
                  <c:v>44385</c:v>
                </c:pt>
                <c:pt idx="1484" formatCode="m/d/yy">
                  <c:v>44386</c:v>
                </c:pt>
                <c:pt idx="1485" formatCode="m/d/yy">
                  <c:v>44389</c:v>
                </c:pt>
                <c:pt idx="1486" formatCode="m/d/yy">
                  <c:v>44390</c:v>
                </c:pt>
                <c:pt idx="1487" formatCode="m/d/yy">
                  <c:v>44391</c:v>
                </c:pt>
                <c:pt idx="1488" formatCode="m/d/yy">
                  <c:v>44392</c:v>
                </c:pt>
                <c:pt idx="1489" formatCode="m/d/yy">
                  <c:v>44393</c:v>
                </c:pt>
                <c:pt idx="1490" formatCode="m/d/yy">
                  <c:v>44396</c:v>
                </c:pt>
                <c:pt idx="1491" formatCode="m/d/yy">
                  <c:v>44397</c:v>
                </c:pt>
                <c:pt idx="1492" formatCode="m/d/yy">
                  <c:v>44398</c:v>
                </c:pt>
                <c:pt idx="1493" formatCode="m/d/yy">
                  <c:v>44399</c:v>
                </c:pt>
                <c:pt idx="1494" formatCode="m/d/yy">
                  <c:v>44400</c:v>
                </c:pt>
                <c:pt idx="1495" formatCode="m/d/yy">
                  <c:v>44403</c:v>
                </c:pt>
                <c:pt idx="1496" formatCode="m/d/yy">
                  <c:v>44404</c:v>
                </c:pt>
                <c:pt idx="1497" formatCode="m/d/yy">
                  <c:v>44405</c:v>
                </c:pt>
                <c:pt idx="1498" formatCode="m/d/yy">
                  <c:v>44406</c:v>
                </c:pt>
                <c:pt idx="1499" formatCode="m/d/yy">
                  <c:v>44407</c:v>
                </c:pt>
                <c:pt idx="1500" formatCode="m/d/yy">
                  <c:v>44410</c:v>
                </c:pt>
                <c:pt idx="1501" formatCode="m/d/yy">
                  <c:v>44411</c:v>
                </c:pt>
                <c:pt idx="1502" formatCode="m/d/yy">
                  <c:v>44412</c:v>
                </c:pt>
                <c:pt idx="1503" formatCode="m/d/yy">
                  <c:v>44413</c:v>
                </c:pt>
                <c:pt idx="1504" formatCode="m/d/yy">
                  <c:v>44414</c:v>
                </c:pt>
                <c:pt idx="1505" formatCode="m/d/yy">
                  <c:v>44417</c:v>
                </c:pt>
                <c:pt idx="1506" formatCode="m/d/yy">
                  <c:v>44418</c:v>
                </c:pt>
                <c:pt idx="1507" formatCode="m/d/yy">
                  <c:v>44419</c:v>
                </c:pt>
                <c:pt idx="1508" formatCode="m/d/yy">
                  <c:v>44420</c:v>
                </c:pt>
                <c:pt idx="1509" formatCode="m/d/yy">
                  <c:v>44421</c:v>
                </c:pt>
                <c:pt idx="1510" formatCode="m/d/yy">
                  <c:v>44424</c:v>
                </c:pt>
                <c:pt idx="1511" formatCode="m/d/yy">
                  <c:v>44425</c:v>
                </c:pt>
                <c:pt idx="1512" formatCode="m/d/yy">
                  <c:v>44426</c:v>
                </c:pt>
                <c:pt idx="1513" formatCode="m/d/yy">
                  <c:v>44427</c:v>
                </c:pt>
                <c:pt idx="1514" formatCode="m/d/yy">
                  <c:v>44428</c:v>
                </c:pt>
                <c:pt idx="1515" formatCode="m/d/yy">
                  <c:v>44431</c:v>
                </c:pt>
                <c:pt idx="1516" formatCode="m/d/yy">
                  <c:v>44432</c:v>
                </c:pt>
                <c:pt idx="1517" formatCode="m/d/yy">
                  <c:v>44433</c:v>
                </c:pt>
                <c:pt idx="1518" formatCode="m/d/yy">
                  <c:v>44434</c:v>
                </c:pt>
                <c:pt idx="1519" formatCode="m/d/yy">
                  <c:v>44435</c:v>
                </c:pt>
                <c:pt idx="1520" formatCode="m/d/yy">
                  <c:v>44438</c:v>
                </c:pt>
                <c:pt idx="1521" formatCode="m/d/yy">
                  <c:v>44439</c:v>
                </c:pt>
                <c:pt idx="1522" formatCode="m/d/yy">
                  <c:v>44440</c:v>
                </c:pt>
                <c:pt idx="1523" formatCode="m/d/yy">
                  <c:v>44441</c:v>
                </c:pt>
                <c:pt idx="1524" formatCode="m/d/yy">
                  <c:v>44442</c:v>
                </c:pt>
                <c:pt idx="1525" formatCode="m/d/yy">
                  <c:v>44445</c:v>
                </c:pt>
                <c:pt idx="1526" formatCode="m/d/yy">
                  <c:v>44446</c:v>
                </c:pt>
                <c:pt idx="1527" formatCode="m/d/yy">
                  <c:v>44447</c:v>
                </c:pt>
                <c:pt idx="1528" formatCode="m/d/yy">
                  <c:v>44448</c:v>
                </c:pt>
                <c:pt idx="1529" formatCode="m/d/yy">
                  <c:v>44449</c:v>
                </c:pt>
                <c:pt idx="1530" formatCode="m/d/yy">
                  <c:v>44452</c:v>
                </c:pt>
                <c:pt idx="1531" formatCode="m/d/yy">
                  <c:v>44453</c:v>
                </c:pt>
                <c:pt idx="1532" formatCode="m/d/yy">
                  <c:v>44454</c:v>
                </c:pt>
                <c:pt idx="1533" formatCode="dd\-mm\-yyyy">
                  <c:v>44455</c:v>
                </c:pt>
                <c:pt idx="1534" formatCode="dd\-mm\-yyyy">
                  <c:v>44456</c:v>
                </c:pt>
                <c:pt idx="1535" formatCode="dd\-mm\-yyyy">
                  <c:v>44459</c:v>
                </c:pt>
                <c:pt idx="1536" formatCode="dd\-mm\-yyyy">
                  <c:v>44460</c:v>
                </c:pt>
                <c:pt idx="1537" formatCode="dd\-mm\-yyyy">
                  <c:v>44461</c:v>
                </c:pt>
                <c:pt idx="1538" formatCode="dd\-mm\-yyyy">
                  <c:v>44462</c:v>
                </c:pt>
                <c:pt idx="1539" formatCode="dd\-mm\-yyyy">
                  <c:v>44463</c:v>
                </c:pt>
                <c:pt idx="1540" formatCode="dd\-mm\-yyyy">
                  <c:v>44466</c:v>
                </c:pt>
                <c:pt idx="1541" formatCode="dd\-mm\-yyyy">
                  <c:v>44467</c:v>
                </c:pt>
                <c:pt idx="1542" formatCode="dd\-mm\-yyyy">
                  <c:v>44468</c:v>
                </c:pt>
                <c:pt idx="1543" formatCode="dd\-mm\-yyyy">
                  <c:v>44469</c:v>
                </c:pt>
                <c:pt idx="1544" formatCode="dd\-mm\-yyyy">
                  <c:v>44470</c:v>
                </c:pt>
                <c:pt idx="1545" formatCode="dd\-mm\-yyyy">
                  <c:v>44473</c:v>
                </c:pt>
                <c:pt idx="1546" formatCode="dd\-mm\-yyyy">
                  <c:v>44474</c:v>
                </c:pt>
                <c:pt idx="1547" formatCode="dd\-mm\-yyyy">
                  <c:v>44475</c:v>
                </c:pt>
                <c:pt idx="1548" formatCode="dd\-mm\-yyyy">
                  <c:v>44476</c:v>
                </c:pt>
                <c:pt idx="1549" formatCode="dd\-mm\-yyyy">
                  <c:v>44477</c:v>
                </c:pt>
                <c:pt idx="1550" formatCode="dd\-mm\-yyyy">
                  <c:v>44480</c:v>
                </c:pt>
                <c:pt idx="1551" formatCode="dd\-mm\-yyyy">
                  <c:v>44481</c:v>
                </c:pt>
                <c:pt idx="1552" formatCode="dd\-mm\-yyyy">
                  <c:v>44482</c:v>
                </c:pt>
                <c:pt idx="1553" formatCode="dd\-mm\-yyyy">
                  <c:v>44483</c:v>
                </c:pt>
                <c:pt idx="1554" formatCode="dd\-mm\-yyyy">
                  <c:v>44484</c:v>
                </c:pt>
                <c:pt idx="1555" formatCode="dd\-mm\-yyyy">
                  <c:v>44487</c:v>
                </c:pt>
                <c:pt idx="1556" formatCode="dd\-mm\-yyyy">
                  <c:v>44488</c:v>
                </c:pt>
                <c:pt idx="1557" formatCode="dd\-mm\-yyyy">
                  <c:v>44489</c:v>
                </c:pt>
                <c:pt idx="1558" formatCode="dd\-mm\-yyyy">
                  <c:v>44490</c:v>
                </c:pt>
                <c:pt idx="1559" formatCode="dd\-mm\-yyyy">
                  <c:v>44491</c:v>
                </c:pt>
                <c:pt idx="1560" formatCode="dd\-mm\-yyyy">
                  <c:v>44494</c:v>
                </c:pt>
                <c:pt idx="1561" formatCode="dd\-mm\-yyyy">
                  <c:v>44495</c:v>
                </c:pt>
                <c:pt idx="1562" formatCode="dd\-mm\-yyyy">
                  <c:v>44496</c:v>
                </c:pt>
                <c:pt idx="1563" formatCode="dd\-mm\-yyyy">
                  <c:v>44497</c:v>
                </c:pt>
                <c:pt idx="1564" formatCode="dd\-mm\-yyyy">
                  <c:v>44498</c:v>
                </c:pt>
                <c:pt idx="1565" formatCode="dd\-mm\-yyyy">
                  <c:v>44501</c:v>
                </c:pt>
                <c:pt idx="1566" formatCode="dd\-mm\-yyyy">
                  <c:v>44502</c:v>
                </c:pt>
                <c:pt idx="1567" formatCode="dd\-mm\-yyyy">
                  <c:v>44503</c:v>
                </c:pt>
                <c:pt idx="1568" formatCode="dd\-mm\-yyyy">
                  <c:v>44504</c:v>
                </c:pt>
                <c:pt idx="1569" formatCode="dd\-mm\-yyyy">
                  <c:v>44505</c:v>
                </c:pt>
                <c:pt idx="1570" formatCode="dd\-mm\-yyyy">
                  <c:v>44508</c:v>
                </c:pt>
                <c:pt idx="1571" formatCode="dd\-mm\-yyyy">
                  <c:v>44509</c:v>
                </c:pt>
                <c:pt idx="1572" formatCode="dd\-mm\-yyyy">
                  <c:v>44510</c:v>
                </c:pt>
                <c:pt idx="1573" formatCode="dd\-mm\-yyyy">
                  <c:v>44511</c:v>
                </c:pt>
                <c:pt idx="1574" formatCode="dd\-mm\-yyyy">
                  <c:v>44512</c:v>
                </c:pt>
                <c:pt idx="1575" formatCode="dd\-mm\-yyyy">
                  <c:v>44515</c:v>
                </c:pt>
                <c:pt idx="1576" formatCode="dd\-mm\-yyyy">
                  <c:v>44516</c:v>
                </c:pt>
                <c:pt idx="1577" formatCode="dd\-mm\-yyyy">
                  <c:v>44517</c:v>
                </c:pt>
                <c:pt idx="1578" formatCode="dd\-mm\-yyyy">
                  <c:v>44518</c:v>
                </c:pt>
                <c:pt idx="1579" formatCode="dd\-mm\-yyyy">
                  <c:v>44519</c:v>
                </c:pt>
                <c:pt idx="1580" formatCode="dd\-mm\-yyyy">
                  <c:v>44522</c:v>
                </c:pt>
                <c:pt idx="1581" formatCode="dd\-mm\-yyyy">
                  <c:v>44523</c:v>
                </c:pt>
                <c:pt idx="1582" formatCode="dd\-mm\-yyyy">
                  <c:v>44524</c:v>
                </c:pt>
                <c:pt idx="1583" formatCode="dd\-mm\-yyyy">
                  <c:v>44525</c:v>
                </c:pt>
                <c:pt idx="1584" formatCode="m/d/yy">
                  <c:v>44526</c:v>
                </c:pt>
                <c:pt idx="1585" formatCode="m/d/yy">
                  <c:v>44529</c:v>
                </c:pt>
                <c:pt idx="1586" formatCode="m/d/yy">
                  <c:v>44530</c:v>
                </c:pt>
                <c:pt idx="1587" formatCode="m/d/yy">
                  <c:v>44531</c:v>
                </c:pt>
                <c:pt idx="1588" formatCode="m/d/yy">
                  <c:v>44532</c:v>
                </c:pt>
                <c:pt idx="1589" formatCode="m/d/yy">
                  <c:v>44533</c:v>
                </c:pt>
                <c:pt idx="1590" formatCode="m/d/yy">
                  <c:v>44536</c:v>
                </c:pt>
                <c:pt idx="1591" formatCode="m/d/yy">
                  <c:v>44537</c:v>
                </c:pt>
                <c:pt idx="1592" formatCode="m/d/yy">
                  <c:v>44538</c:v>
                </c:pt>
                <c:pt idx="1593" formatCode="m/d/yy">
                  <c:v>44539</c:v>
                </c:pt>
                <c:pt idx="1594" formatCode="m/d/yy">
                  <c:v>44540</c:v>
                </c:pt>
                <c:pt idx="1595" formatCode="m/d/yy">
                  <c:v>44543</c:v>
                </c:pt>
                <c:pt idx="1596" formatCode="m/d/yy">
                  <c:v>44544</c:v>
                </c:pt>
                <c:pt idx="1597" formatCode="m/d/yy">
                  <c:v>44545</c:v>
                </c:pt>
                <c:pt idx="1598" formatCode="m/d/yy">
                  <c:v>44546</c:v>
                </c:pt>
                <c:pt idx="1599" formatCode="m/d/yy">
                  <c:v>44547</c:v>
                </c:pt>
                <c:pt idx="1600" formatCode="m/d/yy">
                  <c:v>44550</c:v>
                </c:pt>
                <c:pt idx="1601" formatCode="m/d/yy">
                  <c:v>44551</c:v>
                </c:pt>
                <c:pt idx="1602" formatCode="m/d/yy">
                  <c:v>44552</c:v>
                </c:pt>
                <c:pt idx="1603" formatCode="m/d/yy">
                  <c:v>44553</c:v>
                </c:pt>
                <c:pt idx="1604" formatCode="m/d/yy">
                  <c:v>44554</c:v>
                </c:pt>
                <c:pt idx="1605" formatCode="m/d/yy">
                  <c:v>44557</c:v>
                </c:pt>
                <c:pt idx="1606" formatCode="m/d/yy">
                  <c:v>44558</c:v>
                </c:pt>
                <c:pt idx="1607" formatCode="m/d/yy">
                  <c:v>44559</c:v>
                </c:pt>
                <c:pt idx="1608" formatCode="m/d/yy">
                  <c:v>44560</c:v>
                </c:pt>
                <c:pt idx="1609" formatCode="m/d/yy">
                  <c:v>44561</c:v>
                </c:pt>
                <c:pt idx="1610" formatCode="m/d/yy">
                  <c:v>44564</c:v>
                </c:pt>
                <c:pt idx="1611" formatCode="m/d/yy">
                  <c:v>44565</c:v>
                </c:pt>
                <c:pt idx="1612" formatCode="m/d/yy">
                  <c:v>44566</c:v>
                </c:pt>
                <c:pt idx="1613" formatCode="m/d/yy">
                  <c:v>44567</c:v>
                </c:pt>
                <c:pt idx="1614" formatCode="m/d/yy">
                  <c:v>44568</c:v>
                </c:pt>
                <c:pt idx="1615" formatCode="m/d/yy">
                  <c:v>44571</c:v>
                </c:pt>
                <c:pt idx="1616" formatCode="m/d/yy">
                  <c:v>44572</c:v>
                </c:pt>
                <c:pt idx="1617" formatCode="m/d/yy">
                  <c:v>44573</c:v>
                </c:pt>
                <c:pt idx="1618" formatCode="m/d/yy">
                  <c:v>44574</c:v>
                </c:pt>
                <c:pt idx="1619" formatCode="m/d/yy">
                  <c:v>44575</c:v>
                </c:pt>
                <c:pt idx="1620" formatCode="m/d/yy">
                  <c:v>44578</c:v>
                </c:pt>
                <c:pt idx="1621" formatCode="m/d/yy">
                  <c:v>44579</c:v>
                </c:pt>
                <c:pt idx="1622" formatCode="m/d/yy">
                  <c:v>44580</c:v>
                </c:pt>
                <c:pt idx="1623" formatCode="m/d/yy">
                  <c:v>44581</c:v>
                </c:pt>
                <c:pt idx="1624" formatCode="m/d/yy">
                  <c:v>44582</c:v>
                </c:pt>
                <c:pt idx="1625" formatCode="m/d/yy">
                  <c:v>44585</c:v>
                </c:pt>
                <c:pt idx="1626" formatCode="m/d/yy">
                  <c:v>44586</c:v>
                </c:pt>
                <c:pt idx="1627" formatCode="m/d/yy">
                  <c:v>44587</c:v>
                </c:pt>
                <c:pt idx="1628" formatCode="m/d/yy">
                  <c:v>44588</c:v>
                </c:pt>
                <c:pt idx="1629" formatCode="m/d/yy">
                  <c:v>44589</c:v>
                </c:pt>
                <c:pt idx="1630" formatCode="m/d/yy">
                  <c:v>44592</c:v>
                </c:pt>
                <c:pt idx="1631" formatCode="m/d/yy">
                  <c:v>44593</c:v>
                </c:pt>
                <c:pt idx="1632" formatCode="m/d/yy">
                  <c:v>44594</c:v>
                </c:pt>
                <c:pt idx="1633" formatCode="m/d/yy">
                  <c:v>44595</c:v>
                </c:pt>
                <c:pt idx="1634" formatCode="m/d/yy">
                  <c:v>44596</c:v>
                </c:pt>
                <c:pt idx="1635" formatCode="m/d/yy">
                  <c:v>44599</c:v>
                </c:pt>
                <c:pt idx="1636" formatCode="m/d/yy">
                  <c:v>44600</c:v>
                </c:pt>
                <c:pt idx="1637" formatCode="m/d/yy">
                  <c:v>44601</c:v>
                </c:pt>
                <c:pt idx="1638" formatCode="m/d/yy">
                  <c:v>44602</c:v>
                </c:pt>
                <c:pt idx="1639" formatCode="m/d/yy">
                  <c:v>44603</c:v>
                </c:pt>
                <c:pt idx="1640" formatCode="m/d/yy">
                  <c:v>44606</c:v>
                </c:pt>
                <c:pt idx="1641" formatCode="m/d/yy">
                  <c:v>44607</c:v>
                </c:pt>
                <c:pt idx="1642" formatCode="m/d/yy">
                  <c:v>44608</c:v>
                </c:pt>
                <c:pt idx="1643" formatCode="m/d/yy">
                  <c:v>44609</c:v>
                </c:pt>
                <c:pt idx="1644" formatCode="m/d/yy">
                  <c:v>44610</c:v>
                </c:pt>
                <c:pt idx="1645" formatCode="m/d/yy">
                  <c:v>44613</c:v>
                </c:pt>
                <c:pt idx="1646" formatCode="m/d/yy">
                  <c:v>44614</c:v>
                </c:pt>
                <c:pt idx="1647" formatCode="m/d/yy">
                  <c:v>44615</c:v>
                </c:pt>
                <c:pt idx="1648" formatCode="m/d/yy">
                  <c:v>44616</c:v>
                </c:pt>
                <c:pt idx="1649" formatCode="m/d/yy">
                  <c:v>44617</c:v>
                </c:pt>
                <c:pt idx="1650" formatCode="m/d/yy">
                  <c:v>44620</c:v>
                </c:pt>
                <c:pt idx="1651" formatCode="m/d/yy">
                  <c:v>44621</c:v>
                </c:pt>
                <c:pt idx="1652" formatCode="m/d/yy">
                  <c:v>44622</c:v>
                </c:pt>
                <c:pt idx="1653" formatCode="m/d/yy">
                  <c:v>44623</c:v>
                </c:pt>
                <c:pt idx="1654" formatCode="m/d/yy">
                  <c:v>44624</c:v>
                </c:pt>
                <c:pt idx="1655" formatCode="m/d/yy">
                  <c:v>44627</c:v>
                </c:pt>
                <c:pt idx="1656" formatCode="m/d/yy">
                  <c:v>44628</c:v>
                </c:pt>
                <c:pt idx="1657" formatCode="m/d/yy">
                  <c:v>44629</c:v>
                </c:pt>
                <c:pt idx="1658" formatCode="m/d/yy">
                  <c:v>44630</c:v>
                </c:pt>
                <c:pt idx="1659" formatCode="m/d/yy">
                  <c:v>44631</c:v>
                </c:pt>
                <c:pt idx="1660" formatCode="m/d/yy">
                  <c:v>44634</c:v>
                </c:pt>
                <c:pt idx="1661" formatCode="m/d/yy">
                  <c:v>44635</c:v>
                </c:pt>
                <c:pt idx="1662" formatCode="m/d/yy">
                  <c:v>44636</c:v>
                </c:pt>
                <c:pt idx="1663" formatCode="m/d/yy">
                  <c:v>44637</c:v>
                </c:pt>
                <c:pt idx="1664" formatCode="m/d/yy">
                  <c:v>44638</c:v>
                </c:pt>
                <c:pt idx="1665" formatCode="m/d/yy">
                  <c:v>44641</c:v>
                </c:pt>
                <c:pt idx="1666" formatCode="m/d/yy">
                  <c:v>44642</c:v>
                </c:pt>
                <c:pt idx="1667" formatCode="m/d/yy">
                  <c:v>44643</c:v>
                </c:pt>
                <c:pt idx="1668" formatCode="m/d/yy">
                  <c:v>44644</c:v>
                </c:pt>
                <c:pt idx="1669" formatCode="m/d/yy">
                  <c:v>44645</c:v>
                </c:pt>
                <c:pt idx="1670" formatCode="m/d/yy">
                  <c:v>44648</c:v>
                </c:pt>
                <c:pt idx="1671" formatCode="m/d/yy">
                  <c:v>44649</c:v>
                </c:pt>
                <c:pt idx="1672" formatCode="m/d/yy">
                  <c:v>44650</c:v>
                </c:pt>
                <c:pt idx="1673" formatCode="m/d/yy">
                  <c:v>44651</c:v>
                </c:pt>
                <c:pt idx="1674" formatCode="m/d/yy">
                  <c:v>44652</c:v>
                </c:pt>
                <c:pt idx="1675" formatCode="m/d/yy">
                  <c:v>44655</c:v>
                </c:pt>
                <c:pt idx="1676" formatCode="m/d/yy">
                  <c:v>44656</c:v>
                </c:pt>
                <c:pt idx="1677" formatCode="m/d/yy">
                  <c:v>44657</c:v>
                </c:pt>
                <c:pt idx="1678" formatCode="m/d/yy">
                  <c:v>44658</c:v>
                </c:pt>
                <c:pt idx="1679" formatCode="m/d/yy">
                  <c:v>44659</c:v>
                </c:pt>
                <c:pt idx="1680" formatCode="m/d/yy">
                  <c:v>44662</c:v>
                </c:pt>
                <c:pt idx="1681" formatCode="m/d/yy">
                  <c:v>44663</c:v>
                </c:pt>
                <c:pt idx="1682" formatCode="m/d/yy">
                  <c:v>44664</c:v>
                </c:pt>
                <c:pt idx="1683" formatCode="m/d/yy">
                  <c:v>44665</c:v>
                </c:pt>
                <c:pt idx="1684" formatCode="m/d/yy">
                  <c:v>44666</c:v>
                </c:pt>
                <c:pt idx="1685" formatCode="m/d/yy">
                  <c:v>44669</c:v>
                </c:pt>
                <c:pt idx="1686" formatCode="m/d/yy">
                  <c:v>44670</c:v>
                </c:pt>
                <c:pt idx="1687" formatCode="m/d/yy">
                  <c:v>44671</c:v>
                </c:pt>
                <c:pt idx="1688" formatCode="m/d/yy">
                  <c:v>44672</c:v>
                </c:pt>
                <c:pt idx="1689" formatCode="m/d/yy">
                  <c:v>44673</c:v>
                </c:pt>
                <c:pt idx="1690" formatCode="m/d/yy">
                  <c:v>44676</c:v>
                </c:pt>
                <c:pt idx="1691" formatCode="m/d/yy">
                  <c:v>44677</c:v>
                </c:pt>
                <c:pt idx="1692" formatCode="m/d/yy">
                  <c:v>44678</c:v>
                </c:pt>
                <c:pt idx="1693" formatCode="m/d/yy">
                  <c:v>44679</c:v>
                </c:pt>
                <c:pt idx="1694" formatCode="m/d/yy">
                  <c:v>44680</c:v>
                </c:pt>
                <c:pt idx="1695" formatCode="m/d/yy">
                  <c:v>44683</c:v>
                </c:pt>
                <c:pt idx="1696" formatCode="m/d/yy">
                  <c:v>44684</c:v>
                </c:pt>
                <c:pt idx="1697" formatCode="m/d/yy">
                  <c:v>44685</c:v>
                </c:pt>
                <c:pt idx="1698" formatCode="m/d/yy">
                  <c:v>44686</c:v>
                </c:pt>
                <c:pt idx="1699" formatCode="m/d/yy">
                  <c:v>44687</c:v>
                </c:pt>
                <c:pt idx="1700" formatCode="m/d/yy">
                  <c:v>44690</c:v>
                </c:pt>
                <c:pt idx="1701" formatCode="m/d/yy">
                  <c:v>44691</c:v>
                </c:pt>
                <c:pt idx="1702" formatCode="m/d/yy">
                  <c:v>44692</c:v>
                </c:pt>
                <c:pt idx="1703" formatCode="m/d/yy">
                  <c:v>44693</c:v>
                </c:pt>
                <c:pt idx="1704" formatCode="m/d/yy">
                  <c:v>44694</c:v>
                </c:pt>
                <c:pt idx="1705" formatCode="m/d/yy">
                  <c:v>44697</c:v>
                </c:pt>
                <c:pt idx="1706" formatCode="m/d/yy">
                  <c:v>44698</c:v>
                </c:pt>
                <c:pt idx="1707" formatCode="m/d/yy">
                  <c:v>44699</c:v>
                </c:pt>
                <c:pt idx="1708" formatCode="m/d/yy">
                  <c:v>44700</c:v>
                </c:pt>
                <c:pt idx="1709" formatCode="m/d/yy">
                  <c:v>44701</c:v>
                </c:pt>
                <c:pt idx="1710" formatCode="m/d/yy">
                  <c:v>44704</c:v>
                </c:pt>
                <c:pt idx="1711" formatCode="m/d/yy">
                  <c:v>44705</c:v>
                </c:pt>
                <c:pt idx="1712" formatCode="m/d/yy">
                  <c:v>44706</c:v>
                </c:pt>
                <c:pt idx="1713" formatCode="m/d/yy">
                  <c:v>44707</c:v>
                </c:pt>
                <c:pt idx="1714" formatCode="m/d/yy">
                  <c:v>44708</c:v>
                </c:pt>
                <c:pt idx="1715" formatCode="m/d/yy">
                  <c:v>44711</c:v>
                </c:pt>
                <c:pt idx="1716" formatCode="m/d/yy">
                  <c:v>44712</c:v>
                </c:pt>
                <c:pt idx="1717" formatCode="m/d/yy">
                  <c:v>44713</c:v>
                </c:pt>
                <c:pt idx="1718" formatCode="m/d/yy">
                  <c:v>44714</c:v>
                </c:pt>
                <c:pt idx="1719" formatCode="m/d/yy">
                  <c:v>44715</c:v>
                </c:pt>
                <c:pt idx="1720" formatCode="m/d/yy">
                  <c:v>44718</c:v>
                </c:pt>
                <c:pt idx="1721" formatCode="m/d/yy">
                  <c:v>44719</c:v>
                </c:pt>
                <c:pt idx="1722" formatCode="m/d/yy">
                  <c:v>44720</c:v>
                </c:pt>
                <c:pt idx="1723" formatCode="m/d/yy">
                  <c:v>44721</c:v>
                </c:pt>
                <c:pt idx="1724" formatCode="m/d/yy">
                  <c:v>44722</c:v>
                </c:pt>
                <c:pt idx="1725" formatCode="m/d/yy">
                  <c:v>44725</c:v>
                </c:pt>
                <c:pt idx="1726" formatCode="m/d/yy">
                  <c:v>44726</c:v>
                </c:pt>
                <c:pt idx="1727" formatCode="m/d/yy">
                  <c:v>44727</c:v>
                </c:pt>
                <c:pt idx="1728" formatCode="m/d/yy">
                  <c:v>44728</c:v>
                </c:pt>
                <c:pt idx="1729" formatCode="m/d/yy">
                  <c:v>44729</c:v>
                </c:pt>
                <c:pt idx="1730" formatCode="m/d/yy">
                  <c:v>44732</c:v>
                </c:pt>
                <c:pt idx="1731" formatCode="m/d/yy">
                  <c:v>44733</c:v>
                </c:pt>
                <c:pt idx="1732" formatCode="m/d/yy">
                  <c:v>44734</c:v>
                </c:pt>
                <c:pt idx="1733" formatCode="m/d/yy">
                  <c:v>44735</c:v>
                </c:pt>
                <c:pt idx="1734" formatCode="m/d/yy">
                  <c:v>44736</c:v>
                </c:pt>
                <c:pt idx="1735" formatCode="m/d/yy">
                  <c:v>44739</c:v>
                </c:pt>
                <c:pt idx="1736" formatCode="m/d/yy">
                  <c:v>44740</c:v>
                </c:pt>
                <c:pt idx="1737" formatCode="m/d/yy">
                  <c:v>44741</c:v>
                </c:pt>
                <c:pt idx="1738" formatCode="m/d/yy">
                  <c:v>44742</c:v>
                </c:pt>
                <c:pt idx="1739" formatCode="m/d/yy">
                  <c:v>44743</c:v>
                </c:pt>
                <c:pt idx="1740" formatCode="m/d/yy">
                  <c:v>44746</c:v>
                </c:pt>
                <c:pt idx="1741" formatCode="m/d/yy">
                  <c:v>44747</c:v>
                </c:pt>
                <c:pt idx="1742" formatCode="m/d/yy">
                  <c:v>44748</c:v>
                </c:pt>
                <c:pt idx="1743" formatCode="m/d/yy">
                  <c:v>44749</c:v>
                </c:pt>
                <c:pt idx="1744" formatCode="m/d/yy">
                  <c:v>44750</c:v>
                </c:pt>
                <c:pt idx="1745" formatCode="m/d/yy">
                  <c:v>44753</c:v>
                </c:pt>
                <c:pt idx="1746" formatCode="m/d/yy">
                  <c:v>44754</c:v>
                </c:pt>
                <c:pt idx="1747" formatCode="m/d/yy">
                  <c:v>44755</c:v>
                </c:pt>
                <c:pt idx="1748" formatCode="m/d/yy">
                  <c:v>44756</c:v>
                </c:pt>
                <c:pt idx="1749" formatCode="m/d/yy">
                  <c:v>44757</c:v>
                </c:pt>
                <c:pt idx="1750" formatCode="m/d/yy">
                  <c:v>44760</c:v>
                </c:pt>
                <c:pt idx="1751" formatCode="m/d/yy">
                  <c:v>44761</c:v>
                </c:pt>
                <c:pt idx="1752" formatCode="m/d/yy">
                  <c:v>44762</c:v>
                </c:pt>
                <c:pt idx="1753" formatCode="m/d/yy">
                  <c:v>44763</c:v>
                </c:pt>
                <c:pt idx="1754" formatCode="m/d/yy">
                  <c:v>44764</c:v>
                </c:pt>
                <c:pt idx="1755" formatCode="m/d/yy">
                  <c:v>44767</c:v>
                </c:pt>
                <c:pt idx="1756" formatCode="m/d/yy">
                  <c:v>44768</c:v>
                </c:pt>
                <c:pt idx="1757" formatCode="m/d/yy">
                  <c:v>44769</c:v>
                </c:pt>
                <c:pt idx="1758" formatCode="m/d/yy">
                  <c:v>44770</c:v>
                </c:pt>
                <c:pt idx="1759" formatCode="m/d/yy">
                  <c:v>44771</c:v>
                </c:pt>
                <c:pt idx="1760" formatCode="m/d/yy">
                  <c:v>44774</c:v>
                </c:pt>
                <c:pt idx="1761" formatCode="m/d/yy">
                  <c:v>44775</c:v>
                </c:pt>
                <c:pt idx="1762" formatCode="m/d/yy">
                  <c:v>44776</c:v>
                </c:pt>
                <c:pt idx="1763" formatCode="m/d/yy">
                  <c:v>44777</c:v>
                </c:pt>
                <c:pt idx="1764" formatCode="m/d/yy">
                  <c:v>44778</c:v>
                </c:pt>
                <c:pt idx="1765" formatCode="m/d/yy">
                  <c:v>44781</c:v>
                </c:pt>
                <c:pt idx="1766" formatCode="m/d/yy">
                  <c:v>44782</c:v>
                </c:pt>
                <c:pt idx="1767" formatCode="m/d/yy">
                  <c:v>44783</c:v>
                </c:pt>
                <c:pt idx="1768" formatCode="m/d/yy">
                  <c:v>44784</c:v>
                </c:pt>
                <c:pt idx="1769" formatCode="m/d/yy">
                  <c:v>44785</c:v>
                </c:pt>
                <c:pt idx="1770" formatCode="m/d/yy">
                  <c:v>44788</c:v>
                </c:pt>
                <c:pt idx="1771" formatCode="m/d/yy">
                  <c:v>44789</c:v>
                </c:pt>
                <c:pt idx="1772" formatCode="m/d/yy">
                  <c:v>44790</c:v>
                </c:pt>
                <c:pt idx="1773" formatCode="m/d/yy">
                  <c:v>44791</c:v>
                </c:pt>
                <c:pt idx="1774" formatCode="m/d/yy">
                  <c:v>44792</c:v>
                </c:pt>
                <c:pt idx="1775" formatCode="m/d/yy">
                  <c:v>44795</c:v>
                </c:pt>
                <c:pt idx="1776" formatCode="m/d/yy">
                  <c:v>44796</c:v>
                </c:pt>
                <c:pt idx="1777" formatCode="m/d/yy">
                  <c:v>44797</c:v>
                </c:pt>
                <c:pt idx="1778" formatCode="m/d/yy">
                  <c:v>44798</c:v>
                </c:pt>
                <c:pt idx="1779" formatCode="m/d/yy">
                  <c:v>44799</c:v>
                </c:pt>
                <c:pt idx="1780" formatCode="m/d/yy">
                  <c:v>44802</c:v>
                </c:pt>
                <c:pt idx="1781" formatCode="m/d/yy">
                  <c:v>44803</c:v>
                </c:pt>
                <c:pt idx="1782" formatCode="m/d/yy">
                  <c:v>44804</c:v>
                </c:pt>
                <c:pt idx="1783" formatCode="m/d/yy">
                  <c:v>44805</c:v>
                </c:pt>
                <c:pt idx="1784" formatCode="m/d/yy">
                  <c:v>44806</c:v>
                </c:pt>
                <c:pt idx="1785" formatCode="m/d/yy">
                  <c:v>44809</c:v>
                </c:pt>
                <c:pt idx="1786" formatCode="m/d/yy">
                  <c:v>44810</c:v>
                </c:pt>
                <c:pt idx="1787" formatCode="m/d/yy">
                  <c:v>44811</c:v>
                </c:pt>
                <c:pt idx="1788" formatCode="m/d/yy">
                  <c:v>44812</c:v>
                </c:pt>
                <c:pt idx="1789" formatCode="m/d/yy">
                  <c:v>44813</c:v>
                </c:pt>
                <c:pt idx="1790" formatCode="m/d/yy">
                  <c:v>44816</c:v>
                </c:pt>
                <c:pt idx="1791" formatCode="m/d/yy">
                  <c:v>44817</c:v>
                </c:pt>
                <c:pt idx="1792" formatCode="m/d/yy">
                  <c:v>44818</c:v>
                </c:pt>
                <c:pt idx="1793" formatCode="m/d/yy">
                  <c:v>44819</c:v>
                </c:pt>
                <c:pt idx="1794" formatCode="m/d/yy">
                  <c:v>44820</c:v>
                </c:pt>
                <c:pt idx="1795" formatCode="m/d/yy">
                  <c:v>44823</c:v>
                </c:pt>
                <c:pt idx="1796" formatCode="m/d/yy">
                  <c:v>44824</c:v>
                </c:pt>
                <c:pt idx="1797" formatCode="m/d/yy">
                  <c:v>44825</c:v>
                </c:pt>
                <c:pt idx="1798" formatCode="m/d/yy">
                  <c:v>44826</c:v>
                </c:pt>
                <c:pt idx="1799" formatCode="m/d/yy">
                  <c:v>44827</c:v>
                </c:pt>
                <c:pt idx="1800" formatCode="m/d/yy">
                  <c:v>44830</c:v>
                </c:pt>
                <c:pt idx="1801" formatCode="m/d/yy">
                  <c:v>44831</c:v>
                </c:pt>
                <c:pt idx="1802" formatCode="m/d/yy">
                  <c:v>44832</c:v>
                </c:pt>
                <c:pt idx="1803" formatCode="m/d/yy">
                  <c:v>44833</c:v>
                </c:pt>
                <c:pt idx="1804" formatCode="m/d/yy">
                  <c:v>44834</c:v>
                </c:pt>
                <c:pt idx="1805" formatCode="m/d/yy">
                  <c:v>44837</c:v>
                </c:pt>
                <c:pt idx="1806" formatCode="m/d/yy">
                  <c:v>44838</c:v>
                </c:pt>
                <c:pt idx="1807" formatCode="m/d/yy">
                  <c:v>44839</c:v>
                </c:pt>
                <c:pt idx="1808" formatCode="m/d/yy">
                  <c:v>44840</c:v>
                </c:pt>
                <c:pt idx="1809" formatCode="m/d/yy">
                  <c:v>44841</c:v>
                </c:pt>
                <c:pt idx="1810" formatCode="m/d/yy">
                  <c:v>44844</c:v>
                </c:pt>
                <c:pt idx="1811" formatCode="m/d/yy">
                  <c:v>44845</c:v>
                </c:pt>
                <c:pt idx="1812" formatCode="m/d/yy">
                  <c:v>44846</c:v>
                </c:pt>
                <c:pt idx="1813" formatCode="m/d/yy">
                  <c:v>44847</c:v>
                </c:pt>
                <c:pt idx="1814" formatCode="m/d/yy">
                  <c:v>44848</c:v>
                </c:pt>
                <c:pt idx="1815" formatCode="m/d/yy">
                  <c:v>44851</c:v>
                </c:pt>
                <c:pt idx="1816" formatCode="m/d/yy">
                  <c:v>44852</c:v>
                </c:pt>
                <c:pt idx="1817" formatCode="m/d/yy">
                  <c:v>44853</c:v>
                </c:pt>
                <c:pt idx="1818" formatCode="m/d/yy">
                  <c:v>44854</c:v>
                </c:pt>
                <c:pt idx="1819" formatCode="m/d/yy">
                  <c:v>44855</c:v>
                </c:pt>
                <c:pt idx="1820" formatCode="m/d/yy">
                  <c:v>44858</c:v>
                </c:pt>
                <c:pt idx="1821" formatCode="m/d/yy">
                  <c:v>44859</c:v>
                </c:pt>
                <c:pt idx="1822" formatCode="m/d/yy">
                  <c:v>44860</c:v>
                </c:pt>
                <c:pt idx="1823" formatCode="m/d/yy">
                  <c:v>44862</c:v>
                </c:pt>
                <c:pt idx="1824" formatCode="m/d/yy">
                  <c:v>44865</c:v>
                </c:pt>
                <c:pt idx="1825" formatCode="m/d/yy">
                  <c:v>44866</c:v>
                </c:pt>
                <c:pt idx="1826" formatCode="m/d/yy">
                  <c:v>44867</c:v>
                </c:pt>
                <c:pt idx="1827" formatCode="m/d/yy">
                  <c:v>44868</c:v>
                </c:pt>
                <c:pt idx="1828" formatCode="m/d/yy">
                  <c:v>44869</c:v>
                </c:pt>
                <c:pt idx="1829" formatCode="m/d/yy">
                  <c:v>44872</c:v>
                </c:pt>
                <c:pt idx="1830" formatCode="m/d/yy">
                  <c:v>44873</c:v>
                </c:pt>
                <c:pt idx="1831" formatCode="m/d/yy">
                  <c:v>44874</c:v>
                </c:pt>
                <c:pt idx="1832" formatCode="m/d/yy">
                  <c:v>44875</c:v>
                </c:pt>
                <c:pt idx="1833" formatCode="m/d/yy">
                  <c:v>44876</c:v>
                </c:pt>
                <c:pt idx="1834" formatCode="m/d/yy">
                  <c:v>44879</c:v>
                </c:pt>
                <c:pt idx="1835" formatCode="m/d/yy">
                  <c:v>44880</c:v>
                </c:pt>
                <c:pt idx="1836" formatCode="m/d/yy">
                  <c:v>44881</c:v>
                </c:pt>
                <c:pt idx="1837" formatCode="m/d/yy">
                  <c:v>44882</c:v>
                </c:pt>
                <c:pt idx="1838" formatCode="m/d/yy">
                  <c:v>44883</c:v>
                </c:pt>
                <c:pt idx="1839" formatCode="m/d/yy">
                  <c:v>44886</c:v>
                </c:pt>
                <c:pt idx="1840" formatCode="m/d/yy">
                  <c:v>44887</c:v>
                </c:pt>
                <c:pt idx="1841" formatCode="m/d/yy">
                  <c:v>44888</c:v>
                </c:pt>
                <c:pt idx="1842" formatCode="m/d/yy">
                  <c:v>44889</c:v>
                </c:pt>
                <c:pt idx="1843" formatCode="m/d/yy">
                  <c:v>44890</c:v>
                </c:pt>
                <c:pt idx="1844" formatCode="m/d/yy">
                  <c:v>44893</c:v>
                </c:pt>
                <c:pt idx="1845" formatCode="m/d/yy">
                  <c:v>44894</c:v>
                </c:pt>
                <c:pt idx="1846" formatCode="m/d/yy">
                  <c:v>44895</c:v>
                </c:pt>
                <c:pt idx="1847" formatCode="m/d/yy">
                  <c:v>44896</c:v>
                </c:pt>
                <c:pt idx="1848" formatCode="m/d/yy">
                  <c:v>44897</c:v>
                </c:pt>
                <c:pt idx="1849" formatCode="m/d/yy">
                  <c:v>44900</c:v>
                </c:pt>
                <c:pt idx="1850" formatCode="m/d/yy">
                  <c:v>44901</c:v>
                </c:pt>
                <c:pt idx="1851" formatCode="m/d/yy">
                  <c:v>44902</c:v>
                </c:pt>
                <c:pt idx="1852" formatCode="m/d/yy">
                  <c:v>44903</c:v>
                </c:pt>
                <c:pt idx="1853" formatCode="m/d/yy">
                  <c:v>44904</c:v>
                </c:pt>
                <c:pt idx="1854" formatCode="m/d/yy">
                  <c:v>44907</c:v>
                </c:pt>
                <c:pt idx="1855" formatCode="m/d/yy">
                  <c:v>44908</c:v>
                </c:pt>
                <c:pt idx="1856" formatCode="m/d/yy">
                  <c:v>44909</c:v>
                </c:pt>
                <c:pt idx="1857" formatCode="m/d/yy">
                  <c:v>44910</c:v>
                </c:pt>
                <c:pt idx="1858" formatCode="m/d/yy">
                  <c:v>44911</c:v>
                </c:pt>
                <c:pt idx="1859" formatCode="m/d/yy">
                  <c:v>44914</c:v>
                </c:pt>
                <c:pt idx="1860" formatCode="m/d/yy">
                  <c:v>44915</c:v>
                </c:pt>
                <c:pt idx="1861" formatCode="m/d/yy">
                  <c:v>44916</c:v>
                </c:pt>
                <c:pt idx="1862" formatCode="m/d/yy">
                  <c:v>44917</c:v>
                </c:pt>
                <c:pt idx="1863" formatCode="m/d/yy">
                  <c:v>44918</c:v>
                </c:pt>
                <c:pt idx="1864" formatCode="m/d/yy">
                  <c:v>44921</c:v>
                </c:pt>
                <c:pt idx="1865" formatCode="m/d/yy">
                  <c:v>44922</c:v>
                </c:pt>
                <c:pt idx="1866" formatCode="m/d/yy">
                  <c:v>44923</c:v>
                </c:pt>
                <c:pt idx="1867" formatCode="m/d/yy">
                  <c:v>44924</c:v>
                </c:pt>
                <c:pt idx="1868" formatCode="m/d/yy">
                  <c:v>44925</c:v>
                </c:pt>
                <c:pt idx="1869" formatCode="m/d/yy">
                  <c:v>44928</c:v>
                </c:pt>
                <c:pt idx="1870" formatCode="m/d/yy">
                  <c:v>44929</c:v>
                </c:pt>
                <c:pt idx="1871" formatCode="m/d/yy">
                  <c:v>44930</c:v>
                </c:pt>
                <c:pt idx="1872" formatCode="m/d/yy">
                  <c:v>44931</c:v>
                </c:pt>
                <c:pt idx="1873" formatCode="m/d/yy">
                  <c:v>44932</c:v>
                </c:pt>
                <c:pt idx="1874" formatCode="m/d/yy">
                  <c:v>44935</c:v>
                </c:pt>
                <c:pt idx="1875" formatCode="m/d/yy">
                  <c:v>44936</c:v>
                </c:pt>
                <c:pt idx="1876" formatCode="m/d/yy">
                  <c:v>44937</c:v>
                </c:pt>
                <c:pt idx="1877" formatCode="m/d/yy">
                  <c:v>44938</c:v>
                </c:pt>
                <c:pt idx="1878" formatCode="m/d/yy">
                  <c:v>44939</c:v>
                </c:pt>
                <c:pt idx="1879" formatCode="m/d/yy">
                  <c:v>44942</c:v>
                </c:pt>
                <c:pt idx="1880" formatCode="m/d/yy">
                  <c:v>44943</c:v>
                </c:pt>
                <c:pt idx="1881" formatCode="m/d/yy">
                  <c:v>44944</c:v>
                </c:pt>
                <c:pt idx="1882" formatCode="m/d/yy">
                  <c:v>44945</c:v>
                </c:pt>
                <c:pt idx="1883" formatCode="m/d/yy">
                  <c:v>44946</c:v>
                </c:pt>
                <c:pt idx="1884" formatCode="m/d/yy">
                  <c:v>44949</c:v>
                </c:pt>
                <c:pt idx="1885" formatCode="m/d/yy">
                  <c:v>44950</c:v>
                </c:pt>
                <c:pt idx="1886" formatCode="m/d/yy">
                  <c:v>44951</c:v>
                </c:pt>
                <c:pt idx="1887" formatCode="m/d/yy">
                  <c:v>44952</c:v>
                </c:pt>
                <c:pt idx="1888" formatCode="m/d/yy">
                  <c:v>44953</c:v>
                </c:pt>
                <c:pt idx="1889" formatCode="m/d/yy">
                  <c:v>44956</c:v>
                </c:pt>
                <c:pt idx="1890" formatCode="m/d/yy">
                  <c:v>44957</c:v>
                </c:pt>
                <c:pt idx="1891" formatCode="m/d/yy">
                  <c:v>44958</c:v>
                </c:pt>
                <c:pt idx="1892" formatCode="m/d/yy">
                  <c:v>44959</c:v>
                </c:pt>
                <c:pt idx="1893" formatCode="m/d/yy">
                  <c:v>44960</c:v>
                </c:pt>
                <c:pt idx="1894" formatCode="m/d/yy">
                  <c:v>44963</c:v>
                </c:pt>
                <c:pt idx="1895" formatCode="m/d/yy">
                  <c:v>44964</c:v>
                </c:pt>
                <c:pt idx="1896" formatCode="m/d/yy">
                  <c:v>44965</c:v>
                </c:pt>
                <c:pt idx="1897" formatCode="m/d/yy">
                  <c:v>44966</c:v>
                </c:pt>
                <c:pt idx="1898" formatCode="m/d/yy">
                  <c:v>44967</c:v>
                </c:pt>
                <c:pt idx="1899" formatCode="m/d/yy">
                  <c:v>44970</c:v>
                </c:pt>
                <c:pt idx="1900" formatCode="m/d/yy">
                  <c:v>44971</c:v>
                </c:pt>
                <c:pt idx="1901" formatCode="m/d/yy">
                  <c:v>44972</c:v>
                </c:pt>
                <c:pt idx="1902" formatCode="m/d/yy">
                  <c:v>44973</c:v>
                </c:pt>
                <c:pt idx="1903" formatCode="m/d/yy">
                  <c:v>44974</c:v>
                </c:pt>
                <c:pt idx="1904" formatCode="m/d/yy">
                  <c:v>44977</c:v>
                </c:pt>
                <c:pt idx="1905" formatCode="m/d/yy">
                  <c:v>44978</c:v>
                </c:pt>
                <c:pt idx="1906" formatCode="m/d/yy">
                  <c:v>44979</c:v>
                </c:pt>
                <c:pt idx="1907" formatCode="m/d/yy">
                  <c:v>44980</c:v>
                </c:pt>
                <c:pt idx="1908" formatCode="m/d/yy">
                  <c:v>44981</c:v>
                </c:pt>
                <c:pt idx="1909" formatCode="m/d/yy">
                  <c:v>44984</c:v>
                </c:pt>
                <c:pt idx="1910" formatCode="m/d/yy">
                  <c:v>44985</c:v>
                </c:pt>
                <c:pt idx="1911" formatCode="m/d/yy">
                  <c:v>44986</c:v>
                </c:pt>
                <c:pt idx="1912" formatCode="m/d/yy">
                  <c:v>44987</c:v>
                </c:pt>
                <c:pt idx="1913" formatCode="m/d/yy">
                  <c:v>44988</c:v>
                </c:pt>
                <c:pt idx="1914" formatCode="m/d/yy">
                  <c:v>44991</c:v>
                </c:pt>
                <c:pt idx="1915" formatCode="m/d/yy">
                  <c:v>44992</c:v>
                </c:pt>
                <c:pt idx="1916" formatCode="m/d/yy">
                  <c:v>44993</c:v>
                </c:pt>
                <c:pt idx="1917" formatCode="m/d/yy">
                  <c:v>44994</c:v>
                </c:pt>
                <c:pt idx="1918" formatCode="m/d/yy">
                  <c:v>44995</c:v>
                </c:pt>
                <c:pt idx="1919" formatCode="m/d/yy">
                  <c:v>44998</c:v>
                </c:pt>
                <c:pt idx="1920" formatCode="m/d/yy">
                  <c:v>44999</c:v>
                </c:pt>
                <c:pt idx="1921" formatCode="m/d/yy">
                  <c:v>45000</c:v>
                </c:pt>
                <c:pt idx="1922" formatCode="m/d/yy">
                  <c:v>45001</c:v>
                </c:pt>
                <c:pt idx="1923" formatCode="m/d/yy">
                  <c:v>45002</c:v>
                </c:pt>
                <c:pt idx="1924" formatCode="m/d/yy">
                  <c:v>45005</c:v>
                </c:pt>
                <c:pt idx="1925" formatCode="m/d/yy">
                  <c:v>45006</c:v>
                </c:pt>
                <c:pt idx="1926" formatCode="m/d/yy">
                  <c:v>45007</c:v>
                </c:pt>
                <c:pt idx="1927" formatCode="m/d/yy">
                  <c:v>45008</c:v>
                </c:pt>
                <c:pt idx="1928" formatCode="m/d/yy">
                  <c:v>45009</c:v>
                </c:pt>
                <c:pt idx="1929" formatCode="m/d/yy">
                  <c:v>45012</c:v>
                </c:pt>
                <c:pt idx="1930" formatCode="m/d/yy">
                  <c:v>45013</c:v>
                </c:pt>
                <c:pt idx="1931" formatCode="m/d/yy">
                  <c:v>45014</c:v>
                </c:pt>
                <c:pt idx="1932" formatCode="m/d/yy">
                  <c:v>45015</c:v>
                </c:pt>
                <c:pt idx="1933" formatCode="m/d/yy">
                  <c:v>45016</c:v>
                </c:pt>
                <c:pt idx="1934" formatCode="m/d/yy">
                  <c:v>45019</c:v>
                </c:pt>
                <c:pt idx="1935" formatCode="m/d/yy">
                  <c:v>45020</c:v>
                </c:pt>
                <c:pt idx="1936" formatCode="m/d/yy">
                  <c:v>45021</c:v>
                </c:pt>
                <c:pt idx="1937" formatCode="m/d/yy">
                  <c:v>45022</c:v>
                </c:pt>
                <c:pt idx="1938" formatCode="m/d/yy">
                  <c:v>45023</c:v>
                </c:pt>
                <c:pt idx="1939" formatCode="m/d/yy">
                  <c:v>45026</c:v>
                </c:pt>
                <c:pt idx="1940" formatCode="m/d/yy">
                  <c:v>45027</c:v>
                </c:pt>
                <c:pt idx="1941" formatCode="m/d/yy">
                  <c:v>45028</c:v>
                </c:pt>
                <c:pt idx="1942" formatCode="m/d/yy">
                  <c:v>45029</c:v>
                </c:pt>
                <c:pt idx="1943" formatCode="m/d/yy">
                  <c:v>45030</c:v>
                </c:pt>
                <c:pt idx="1944" formatCode="m/d/yy">
                  <c:v>45033</c:v>
                </c:pt>
                <c:pt idx="1945" formatCode="m/d/yy">
                  <c:v>45034</c:v>
                </c:pt>
                <c:pt idx="1946" formatCode="m/d/yy">
                  <c:v>45035</c:v>
                </c:pt>
                <c:pt idx="1947" formatCode="m/d/yy">
                  <c:v>45036</c:v>
                </c:pt>
                <c:pt idx="1948" formatCode="m/d/yy">
                  <c:v>45037</c:v>
                </c:pt>
                <c:pt idx="1949" formatCode="m/d/yy">
                  <c:v>45040</c:v>
                </c:pt>
                <c:pt idx="1950" formatCode="m/d/yy">
                  <c:v>45041</c:v>
                </c:pt>
                <c:pt idx="1951" formatCode="m/d/yy">
                  <c:v>45042</c:v>
                </c:pt>
                <c:pt idx="1952" formatCode="m/d/yy">
                  <c:v>45043</c:v>
                </c:pt>
                <c:pt idx="1953" formatCode="m/d/yy">
                  <c:v>45044</c:v>
                </c:pt>
                <c:pt idx="1954" formatCode="m/d/yy">
                  <c:v>45047</c:v>
                </c:pt>
                <c:pt idx="1955" formatCode="m/d/yy">
                  <c:v>45048</c:v>
                </c:pt>
                <c:pt idx="1956" formatCode="m/d/yy">
                  <c:v>45049</c:v>
                </c:pt>
                <c:pt idx="1957" formatCode="m/d/yy">
                  <c:v>45050</c:v>
                </c:pt>
                <c:pt idx="1958" formatCode="m/d/yy">
                  <c:v>45051</c:v>
                </c:pt>
                <c:pt idx="1959" formatCode="m/d/yy">
                  <c:v>45054</c:v>
                </c:pt>
                <c:pt idx="1960" formatCode="m/d/yy">
                  <c:v>45055</c:v>
                </c:pt>
                <c:pt idx="1961" formatCode="m/d/yy">
                  <c:v>45056</c:v>
                </c:pt>
              </c:numCache>
            </c:numRef>
          </c:cat>
          <c:val>
            <c:numRef>
              <c:f>'Li Prices output'!$D$1518:$D$3994</c:f>
              <c:numCache>
                <c:formatCode>_-* #,##0_-;\-* #,##0_-;_-* "-"??_-;_-@_-</c:formatCode>
                <c:ptCount val="2477"/>
                <c:pt idx="0">
                  <c:v>5909.1225302218045</c:v>
                </c:pt>
                <c:pt idx="1">
                  <c:v>5916.8390954605347</c:v>
                </c:pt>
                <c:pt idx="2">
                  <c:v>5916.8390954605347</c:v>
                </c:pt>
                <c:pt idx="3">
                  <c:v>5907.7301171650579</c:v>
                </c:pt>
                <c:pt idx="4">
                  <c:v>5905.9673357053844</c:v>
                </c:pt>
                <c:pt idx="5">
                  <c:v>5896.1521443099327</c:v>
                </c:pt>
                <c:pt idx="6">
                  <c:v>5897.0767118543572</c:v>
                </c:pt>
                <c:pt idx="7">
                  <c:v>5899.2043180030441</c:v>
                </c:pt>
                <c:pt idx="8">
                  <c:v>5905.6890979502841</c:v>
                </c:pt>
                <c:pt idx="9">
                  <c:v>5903.8348493441981</c:v>
                </c:pt>
                <c:pt idx="10">
                  <c:v>5903.0008172972948</c:v>
                </c:pt>
                <c:pt idx="11">
                  <c:v>5907.637312959504</c:v>
                </c:pt>
                <c:pt idx="12">
                  <c:v>5909.0296822647597</c:v>
                </c:pt>
                <c:pt idx="13">
                  <c:v>5904.2983023263751</c:v>
                </c:pt>
                <c:pt idx="14">
                  <c:v>5898.094071115197</c:v>
                </c:pt>
                <c:pt idx="15">
                  <c:v>5890.8876402884771</c:v>
                </c:pt>
                <c:pt idx="16">
                  <c:v>5892.3644464907029</c:v>
                </c:pt>
                <c:pt idx="17">
                  <c:v>5899.5744931896788</c:v>
                </c:pt>
                <c:pt idx="18">
                  <c:v>5904.7618280766865</c:v>
                </c:pt>
                <c:pt idx="19">
                  <c:v>5909.4939512300216</c:v>
                </c:pt>
                <c:pt idx="20">
                  <c:v>5916.7460048517323</c:v>
                </c:pt>
                <c:pt idx="21">
                  <c:v>5919.1673130666431</c:v>
                </c:pt>
                <c:pt idx="22">
                  <c:v>5926.8167444426663</c:v>
                </c:pt>
                <c:pt idx="23">
                  <c:v>5926.8167444426663</c:v>
                </c:pt>
                <c:pt idx="24">
                  <c:v>5947.1554687811513</c:v>
                </c:pt>
                <c:pt idx="25">
                  <c:v>5930.742407638797</c:v>
                </c:pt>
                <c:pt idx="26">
                  <c:v>5991.3342418619504</c:v>
                </c:pt>
                <c:pt idx="27">
                  <c:v>5993.1279697127511</c:v>
                </c:pt>
                <c:pt idx="28">
                  <c:v>5986.0537055286659</c:v>
                </c:pt>
                <c:pt idx="29">
                  <c:v>5979.8421536676988</c:v>
                </c:pt>
                <c:pt idx="30">
                  <c:v>5991.0511198216964</c:v>
                </c:pt>
                <c:pt idx="31">
                  <c:v>6192.411415198897</c:v>
                </c:pt>
                <c:pt idx="32">
                  <c:v>6318.0730361177348</c:v>
                </c:pt>
                <c:pt idx="33">
                  <c:v>6460.1204650963737</c:v>
                </c:pt>
                <c:pt idx="34">
                  <c:v>6525.8719876877658</c:v>
                </c:pt>
                <c:pt idx="35">
                  <c:v>6525.4610709156168</c:v>
                </c:pt>
                <c:pt idx="36">
                  <c:v>6586.5128379872422</c:v>
                </c:pt>
                <c:pt idx="37">
                  <c:v>6722.9403667121942</c:v>
                </c:pt>
                <c:pt idx="38">
                  <c:v>6764.6567789031469</c:v>
                </c:pt>
                <c:pt idx="39">
                  <c:v>6878.1745810180191</c:v>
                </c:pt>
                <c:pt idx="40">
                  <c:v>6879.3686520119936</c:v>
                </c:pt>
                <c:pt idx="41">
                  <c:v>7013.9261503715634</c:v>
                </c:pt>
                <c:pt idx="42">
                  <c:v>7138.1077038094745</c:v>
                </c:pt>
                <c:pt idx="43">
                  <c:v>7129.793861516534</c:v>
                </c:pt>
                <c:pt idx="44">
                  <c:v>7119.7084949540749</c:v>
                </c:pt>
                <c:pt idx="45">
                  <c:v>7254.4986960038605</c:v>
                </c:pt>
                <c:pt idx="46">
                  <c:v>7249.2572531839351</c:v>
                </c:pt>
                <c:pt idx="47">
                  <c:v>7246.6393709917038</c:v>
                </c:pt>
                <c:pt idx="48">
                  <c:v>7241.2956608949526</c:v>
                </c:pt>
                <c:pt idx="49">
                  <c:v>7245.3880086413337</c:v>
                </c:pt>
                <c:pt idx="50">
                  <c:v>7236.1867225621891</c:v>
                </c:pt>
                <c:pt idx="51">
                  <c:v>7496.5539278662854</c:v>
                </c:pt>
                <c:pt idx="52">
                  <c:v>7766.5992311602404</c:v>
                </c:pt>
                <c:pt idx="53">
                  <c:v>7898.2787374855807</c:v>
                </c:pt>
                <c:pt idx="54">
                  <c:v>7892.3452010126821</c:v>
                </c:pt>
                <c:pt idx="55">
                  <c:v>8160.5209248465526</c:v>
                </c:pt>
                <c:pt idx="56">
                  <c:v>8160.0100381500542</c:v>
                </c:pt>
                <c:pt idx="57">
                  <c:v>8159.754618788972</c:v>
                </c:pt>
                <c:pt idx="58">
                  <c:v>8420.8297645054809</c:v>
                </c:pt>
                <c:pt idx="59">
                  <c:v>8549.1458334669151</c:v>
                </c:pt>
                <c:pt idx="60">
                  <c:v>8548.6114116482313</c:v>
                </c:pt>
                <c:pt idx="61">
                  <c:v>8949.4674332219456</c:v>
                </c:pt>
                <c:pt idx="62">
                  <c:v>9217.6240972739888</c:v>
                </c:pt>
                <c:pt idx="63">
                  <c:v>9477.839143448964</c:v>
                </c:pt>
                <c:pt idx="64">
                  <c:v>9469.7045478856289</c:v>
                </c:pt>
                <c:pt idx="65">
                  <c:v>9854.9156652274487</c:v>
                </c:pt>
                <c:pt idx="66">
                  <c:v>10105.83333964948</c:v>
                </c:pt>
                <c:pt idx="67">
                  <c:v>10752.456936409972</c:v>
                </c:pt>
                <c:pt idx="68">
                  <c:v>11386.831314951281</c:v>
                </c:pt>
                <c:pt idx="69">
                  <c:v>11379.955954277455</c:v>
                </c:pt>
                <c:pt idx="70">
                  <c:v>12035.618553421813</c:v>
                </c:pt>
                <c:pt idx="71">
                  <c:v>12676.711375843102</c:v>
                </c:pt>
                <c:pt idx="72">
                  <c:v>13050.478062739581</c:v>
                </c:pt>
                <c:pt idx="73">
                  <c:v>13055.71347693827</c:v>
                </c:pt>
                <c:pt idx="74">
                  <c:v>13056.519298129002</c:v>
                </c:pt>
                <c:pt idx="75">
                  <c:v>13324.810731617863</c:v>
                </c:pt>
                <c:pt idx="76">
                  <c:v>13326.662085461643</c:v>
                </c:pt>
                <c:pt idx="77">
                  <c:v>13329.13135766573</c:v>
                </c:pt>
                <c:pt idx="78">
                  <c:v>13330.160491172861</c:v>
                </c:pt>
                <c:pt idx="79">
                  <c:v>13306.735671972365</c:v>
                </c:pt>
                <c:pt idx="80">
                  <c:v>13310.018398135335</c:v>
                </c:pt>
                <c:pt idx="81">
                  <c:v>13696.28488272556</c:v>
                </c:pt>
                <c:pt idx="82">
                  <c:v>13688.480972155918</c:v>
                </c:pt>
                <c:pt idx="83">
                  <c:v>13605.09510811799</c:v>
                </c:pt>
                <c:pt idx="84">
                  <c:v>13641.843626956967</c:v>
                </c:pt>
                <c:pt idx="85">
                  <c:v>13558.609632375248</c:v>
                </c:pt>
                <c:pt idx="86">
                  <c:v>13482.517388234144</c:v>
                </c:pt>
                <c:pt idx="87">
                  <c:v>13478.632997041441</c:v>
                </c:pt>
                <c:pt idx="88">
                  <c:v>13527.24641062971</c:v>
                </c:pt>
                <c:pt idx="89">
                  <c:v>13523.541950872353</c:v>
                </c:pt>
                <c:pt idx="90">
                  <c:v>13518.400232516486</c:v>
                </c:pt>
                <c:pt idx="91">
                  <c:v>13488.450514247177</c:v>
                </c:pt>
                <c:pt idx="92">
                  <c:v>13498.897308826086</c:v>
                </c:pt>
                <c:pt idx="93">
                  <c:v>13511.413766779488</c:v>
                </c:pt>
                <c:pt idx="94">
                  <c:v>13511.824535446583</c:v>
                </c:pt>
                <c:pt idx="95">
                  <c:v>14811.488726118423</c:v>
                </c:pt>
                <c:pt idx="96">
                  <c:v>16106.824617462918</c:v>
                </c:pt>
                <c:pt idx="97">
                  <c:v>16369.59744821361</c:v>
                </c:pt>
                <c:pt idx="98">
                  <c:v>16368.353425487165</c:v>
                </c:pt>
                <c:pt idx="99">
                  <c:v>16360.147615274767</c:v>
                </c:pt>
                <c:pt idx="100">
                  <c:v>16371.588277942794</c:v>
                </c:pt>
                <c:pt idx="101">
                  <c:v>16378.31090479639</c:v>
                </c:pt>
                <c:pt idx="102">
                  <c:v>16376.567471457984</c:v>
                </c:pt>
                <c:pt idx="103">
                  <c:v>16370.592802551942</c:v>
                </c:pt>
                <c:pt idx="104">
                  <c:v>16367.10959182767</c:v>
                </c:pt>
                <c:pt idx="105">
                  <c:v>16374.077496169637</c:v>
                </c:pt>
                <c:pt idx="106">
                  <c:v>16392.77078808246</c:v>
                </c:pt>
                <c:pt idx="107">
                  <c:v>16380.802167882162</c:v>
                </c:pt>
                <c:pt idx="108">
                  <c:v>16577.738938503695</c:v>
                </c:pt>
                <c:pt idx="109">
                  <c:v>16525.08212375634</c:v>
                </c:pt>
                <c:pt idx="110">
                  <c:v>16495.71994980588</c:v>
                </c:pt>
                <c:pt idx="111">
                  <c:v>17177.412777425052</c:v>
                </c:pt>
                <c:pt idx="112">
                  <c:v>17559.74342331916</c:v>
                </c:pt>
                <c:pt idx="113">
                  <c:v>17561.08965775009</c:v>
                </c:pt>
                <c:pt idx="114">
                  <c:v>17939.394701252771</c:v>
                </c:pt>
                <c:pt idx="115">
                  <c:v>18319.598214571961</c:v>
                </c:pt>
                <c:pt idx="116">
                  <c:v>18314.551107081908</c:v>
                </c:pt>
                <c:pt idx="117">
                  <c:v>18295.229597290636</c:v>
                </c:pt>
                <c:pt idx="118">
                  <c:v>18262.838775659289</c:v>
                </c:pt>
                <c:pt idx="119">
                  <c:v>18393.006900508313</c:v>
                </c:pt>
                <c:pt idx="120">
                  <c:v>18396.095330914442</c:v>
                </c:pt>
                <c:pt idx="121">
                  <c:v>18441.982112846883</c:v>
                </c:pt>
                <c:pt idx="122">
                  <c:v>18517.642979843349</c:v>
                </c:pt>
                <c:pt idx="123">
                  <c:v>18754.944485364325</c:v>
                </c:pt>
                <c:pt idx="124">
                  <c:v>18789.832309287474</c:v>
                </c:pt>
                <c:pt idx="125">
                  <c:v>18765.887029360085</c:v>
                </c:pt>
                <c:pt idx="126">
                  <c:v>18778.861830256163</c:v>
                </c:pt>
                <c:pt idx="127">
                  <c:v>18819.342862764221</c:v>
                </c:pt>
                <c:pt idx="128">
                  <c:v>18803.418803418805</c:v>
                </c:pt>
                <c:pt idx="129">
                  <c:v>18761.56607908853</c:v>
                </c:pt>
                <c:pt idx="130">
                  <c:v>18739.991141095099</c:v>
                </c:pt>
                <c:pt idx="131">
                  <c:v>18869.316261748296</c:v>
                </c:pt>
                <c:pt idx="132">
                  <c:v>18885.935815288682</c:v>
                </c:pt>
                <c:pt idx="133">
                  <c:v>18848.364904344548</c:v>
                </c:pt>
                <c:pt idx="134">
                  <c:v>18831.811380577215</c:v>
                </c:pt>
                <c:pt idx="135">
                  <c:v>18784.345468020507</c:v>
                </c:pt>
                <c:pt idx="136">
                  <c:v>18760.990102724951</c:v>
                </c:pt>
                <c:pt idx="137">
                  <c:v>18757.247118204763</c:v>
                </c:pt>
                <c:pt idx="138">
                  <c:v>18781.74755623853</c:v>
                </c:pt>
                <c:pt idx="139">
                  <c:v>18780.881745324416</c:v>
                </c:pt>
                <c:pt idx="140">
                  <c:v>18895.571049923816</c:v>
                </c:pt>
                <c:pt idx="141">
                  <c:v>18938.611352147986</c:v>
                </c:pt>
                <c:pt idx="142">
                  <c:v>18856.216208803457</c:v>
                </c:pt>
                <c:pt idx="143">
                  <c:v>18869.898908805211</c:v>
                </c:pt>
                <c:pt idx="144">
                  <c:v>18858.834764033116</c:v>
                </c:pt>
                <c:pt idx="145">
                  <c:v>18912.529550827425</c:v>
                </c:pt>
                <c:pt idx="146">
                  <c:v>18909.310944709177</c:v>
                </c:pt>
                <c:pt idx="147">
                  <c:v>18922.191946715109</c:v>
                </c:pt>
                <c:pt idx="148">
                  <c:v>18906.678354431468</c:v>
                </c:pt>
                <c:pt idx="149">
                  <c:v>18866.112345983918</c:v>
                </c:pt>
                <c:pt idx="150">
                  <c:v>18853.889214546976</c:v>
                </c:pt>
                <c:pt idx="151">
                  <c:v>18874.561380931544</c:v>
                </c:pt>
                <c:pt idx="152">
                  <c:v>18347.451631365642</c:v>
                </c:pt>
                <c:pt idx="153">
                  <c:v>18390.622105792387</c:v>
                </c:pt>
                <c:pt idx="154">
                  <c:v>18366.739657939954</c:v>
                </c:pt>
                <c:pt idx="155">
                  <c:v>18327.355846446295</c:v>
                </c:pt>
                <c:pt idx="156">
                  <c:v>18278.855112457695</c:v>
                </c:pt>
                <c:pt idx="157">
                  <c:v>18297.717287367363</c:v>
                </c:pt>
                <c:pt idx="158">
                  <c:v>18295.744791471287</c:v>
                </c:pt>
                <c:pt idx="159">
                  <c:v>18283.074608097693</c:v>
                </c:pt>
                <c:pt idx="160">
                  <c:v>18345.468398742847</c:v>
                </c:pt>
                <c:pt idx="161">
                  <c:v>18339.52127252529</c:v>
                </c:pt>
                <c:pt idx="162">
                  <c:v>18292.927677791795</c:v>
                </c:pt>
                <c:pt idx="163">
                  <c:v>18248.812448683424</c:v>
                </c:pt>
                <c:pt idx="164">
                  <c:v>18288.703633531219</c:v>
                </c:pt>
                <c:pt idx="165">
                  <c:v>18230.050914302632</c:v>
                </c:pt>
                <c:pt idx="166">
                  <c:v>18219.147773803645</c:v>
                </c:pt>
                <c:pt idx="167">
                  <c:v>18281.66789311669</c:v>
                </c:pt>
                <c:pt idx="168">
                  <c:v>18624.076813037485</c:v>
                </c:pt>
                <c:pt idx="169">
                  <c:v>18580.453363062061</c:v>
                </c:pt>
                <c:pt idx="170">
                  <c:v>18613.223122079806</c:v>
                </c:pt>
                <c:pt idx="171">
                  <c:v>18613.508583449078</c:v>
                </c:pt>
                <c:pt idx="172">
                  <c:v>17515.968942879903</c:v>
                </c:pt>
                <c:pt idx="173">
                  <c:v>17486.818005941604</c:v>
                </c:pt>
                <c:pt idx="174">
                  <c:v>17488.153081373421</c:v>
                </c:pt>
                <c:pt idx="175">
                  <c:v>17466.283555467962</c:v>
                </c:pt>
                <c:pt idx="176">
                  <c:v>17464.152871289196</c:v>
                </c:pt>
                <c:pt idx="177">
                  <c:v>17462.821457637343</c:v>
                </c:pt>
                <c:pt idx="178">
                  <c:v>17444.202959396014</c:v>
                </c:pt>
                <c:pt idx="179">
                  <c:v>17397.037128782606</c:v>
                </c:pt>
                <c:pt idx="180">
                  <c:v>17391.489435708467</c:v>
                </c:pt>
                <c:pt idx="181">
                  <c:v>17405.762086613151</c:v>
                </c:pt>
                <c:pt idx="182">
                  <c:v>17393.866585149142</c:v>
                </c:pt>
                <c:pt idx="183">
                  <c:v>17487.61902673831</c:v>
                </c:pt>
                <c:pt idx="184">
                  <c:v>17448.986780309053</c:v>
                </c:pt>
                <c:pt idx="185">
                  <c:v>17428.275816771595</c:v>
                </c:pt>
                <c:pt idx="186">
                  <c:v>17452.443394172031</c:v>
                </c:pt>
                <c:pt idx="187">
                  <c:v>17452.443394172031</c:v>
                </c:pt>
                <c:pt idx="188">
                  <c:v>17390.961268512288</c:v>
                </c:pt>
                <c:pt idx="189">
                  <c:v>17360.908675142422</c:v>
                </c:pt>
                <c:pt idx="190">
                  <c:v>17401.001934108379</c:v>
                </c:pt>
                <c:pt idx="191">
                  <c:v>17375.394755353795</c:v>
                </c:pt>
                <c:pt idx="192">
                  <c:v>17387.264996191672</c:v>
                </c:pt>
                <c:pt idx="193">
                  <c:v>17400.473188987318</c:v>
                </c:pt>
                <c:pt idx="194">
                  <c:v>17376.712870568128</c:v>
                </c:pt>
                <c:pt idx="195">
                  <c:v>16760.368821660319</c:v>
                </c:pt>
                <c:pt idx="196">
                  <c:v>16754.510957255348</c:v>
                </c:pt>
                <c:pt idx="197">
                  <c:v>16650.519534931627</c:v>
                </c:pt>
                <c:pt idx="198">
                  <c:v>16586.396223547592</c:v>
                </c:pt>
                <c:pt idx="199">
                  <c:v>16584.649788121456</c:v>
                </c:pt>
                <c:pt idx="200">
                  <c:v>16612.88727344658</c:v>
                </c:pt>
                <c:pt idx="201">
                  <c:v>16584.899256379402</c:v>
                </c:pt>
                <c:pt idx="202">
                  <c:v>16555.762310075566</c:v>
                </c:pt>
                <c:pt idx="203">
                  <c:v>16541.852618248278</c:v>
                </c:pt>
                <c:pt idx="204">
                  <c:v>16490.638686271352</c:v>
                </c:pt>
                <c:pt idx="205">
                  <c:v>16484.228426936916</c:v>
                </c:pt>
                <c:pt idx="206">
                  <c:v>16500.510364622904</c:v>
                </c:pt>
                <c:pt idx="207">
                  <c:v>16478.808252587172</c:v>
                </c:pt>
                <c:pt idx="208">
                  <c:v>16466.011089667005</c:v>
                </c:pt>
                <c:pt idx="209">
                  <c:v>16484.474883218994</c:v>
                </c:pt>
                <c:pt idx="210">
                  <c:v>16483.981978024171</c:v>
                </c:pt>
                <c:pt idx="211">
                  <c:v>16496.807100532693</c:v>
                </c:pt>
                <c:pt idx="212">
                  <c:v>16472.161090073991</c:v>
                </c:pt>
                <c:pt idx="213">
                  <c:v>16445.135395094378</c:v>
                </c:pt>
                <c:pt idx="214">
                  <c:v>16465.273398206511</c:v>
                </c:pt>
                <c:pt idx="215">
                  <c:v>16510.888354908842</c:v>
                </c:pt>
                <c:pt idx="216">
                  <c:v>16516.577073838707</c:v>
                </c:pt>
                <c:pt idx="217">
                  <c:v>16506.68616758893</c:v>
                </c:pt>
                <c:pt idx="218">
                  <c:v>16505.697728470524</c:v>
                </c:pt>
                <c:pt idx="219">
                  <c:v>16525.241345385231</c:v>
                </c:pt>
                <c:pt idx="220">
                  <c:v>16530.19644024142</c:v>
                </c:pt>
                <c:pt idx="221">
                  <c:v>16617.394160724984</c:v>
                </c:pt>
                <c:pt idx="222">
                  <c:v>16595.133920801072</c:v>
                </c:pt>
                <c:pt idx="223">
                  <c:v>16636.95229605418</c:v>
                </c:pt>
                <c:pt idx="224">
                  <c:v>16232.900378690376</c:v>
                </c:pt>
                <c:pt idx="225">
                  <c:v>16214.32558829048</c:v>
                </c:pt>
                <c:pt idx="226">
                  <c:v>16169.287823717805</c:v>
                </c:pt>
                <c:pt idx="227">
                  <c:v>15910.00480122887</c:v>
                </c:pt>
                <c:pt idx="228">
                  <c:v>15923.630269228779</c:v>
                </c:pt>
                <c:pt idx="229">
                  <c:v>15970.902046851415</c:v>
                </c:pt>
                <c:pt idx="230">
                  <c:v>15976.439390220539</c:v>
                </c:pt>
                <c:pt idx="231">
                  <c:v>15970.42072012688</c:v>
                </c:pt>
                <c:pt idx="232">
                  <c:v>15966.09008480054</c:v>
                </c:pt>
                <c:pt idx="233">
                  <c:v>15738.446625638344</c:v>
                </c:pt>
                <c:pt idx="234">
                  <c:v>15717.096387541344</c:v>
                </c:pt>
                <c:pt idx="235">
                  <c:v>15338.008461425039</c:v>
                </c:pt>
                <c:pt idx="236">
                  <c:v>15287.290583388702</c:v>
                </c:pt>
                <c:pt idx="237">
                  <c:v>15036.011246936414</c:v>
                </c:pt>
                <c:pt idx="238">
                  <c:v>15058.19994277884</c:v>
                </c:pt>
                <c:pt idx="239">
                  <c:v>15017.269860339391</c:v>
                </c:pt>
                <c:pt idx="240">
                  <c:v>14887.799255995069</c:v>
                </c:pt>
                <c:pt idx="241">
                  <c:v>14865.477044051149</c:v>
                </c:pt>
                <c:pt idx="242">
                  <c:v>14835.44802413574</c:v>
                </c:pt>
                <c:pt idx="243">
                  <c:v>14840.555502462192</c:v>
                </c:pt>
                <c:pt idx="244">
                  <c:v>14843.666124488966</c:v>
                </c:pt>
                <c:pt idx="245">
                  <c:v>14853.228336374406</c:v>
                </c:pt>
                <c:pt idx="246">
                  <c:v>14840.999797215649</c:v>
                </c:pt>
                <c:pt idx="247">
                  <c:v>14848.55688027724</c:v>
                </c:pt>
                <c:pt idx="248">
                  <c:v>14864.362690449649</c:v>
                </c:pt>
                <c:pt idx="249">
                  <c:v>14881.095556517699</c:v>
                </c:pt>
                <c:pt idx="250">
                  <c:v>14871.274377191672</c:v>
                </c:pt>
                <c:pt idx="251">
                  <c:v>14831.009595407502</c:v>
                </c:pt>
                <c:pt idx="252">
                  <c:v>14841.66628922774</c:v>
                </c:pt>
                <c:pt idx="253">
                  <c:v>14843.221670079969</c:v>
                </c:pt>
                <c:pt idx="254">
                  <c:v>14853.895927202593</c:v>
                </c:pt>
                <c:pt idx="255">
                  <c:v>14853.895927202593</c:v>
                </c:pt>
                <c:pt idx="256">
                  <c:v>14867.706252575414</c:v>
                </c:pt>
                <c:pt idx="257">
                  <c:v>14859.906946237885</c:v>
                </c:pt>
                <c:pt idx="258">
                  <c:v>14867.03741982053</c:v>
                </c:pt>
                <c:pt idx="259">
                  <c:v>14875.960140634252</c:v>
                </c:pt>
                <c:pt idx="260">
                  <c:v>14865.699934821596</c:v>
                </c:pt>
                <c:pt idx="261">
                  <c:v>14866.814488941078</c:v>
                </c:pt>
                <c:pt idx="262">
                  <c:v>14864.139839777388</c:v>
                </c:pt>
                <c:pt idx="263">
                  <c:v>14853.005819433289</c:v>
                </c:pt>
                <c:pt idx="264">
                  <c:v>14614.215478146363</c:v>
                </c:pt>
                <c:pt idx="265">
                  <c:v>14604.139428025039</c:v>
                </c:pt>
                <c:pt idx="266">
                  <c:v>14604.139428025039</c:v>
                </c:pt>
                <c:pt idx="267">
                  <c:v>14347.926455603545</c:v>
                </c:pt>
                <c:pt idx="268">
                  <c:v>14271.561047558067</c:v>
                </c:pt>
                <c:pt idx="269">
                  <c:v>14240.775918847923</c:v>
                </c:pt>
                <c:pt idx="270">
                  <c:v>14246.074220774721</c:v>
                </c:pt>
                <c:pt idx="271">
                  <c:v>14229.345025789418</c:v>
                </c:pt>
                <c:pt idx="272">
                  <c:v>14227.441660820077</c:v>
                </c:pt>
                <c:pt idx="273">
                  <c:v>14208.01420801421</c:v>
                </c:pt>
                <c:pt idx="274">
                  <c:v>14200.847917413956</c:v>
                </c:pt>
                <c:pt idx="275">
                  <c:v>14207.381597330839</c:v>
                </c:pt>
                <c:pt idx="276">
                  <c:v>14192.4262370822</c:v>
                </c:pt>
                <c:pt idx="277">
                  <c:v>14146.075916432057</c:v>
                </c:pt>
                <c:pt idx="278">
                  <c:v>14128.954972029716</c:v>
                </c:pt>
                <c:pt idx="279">
                  <c:v>14118.119244660451</c:v>
                </c:pt>
                <c:pt idx="280">
                  <c:v>14137.301471895045</c:v>
                </c:pt>
                <c:pt idx="281">
                  <c:v>14111.667387999665</c:v>
                </c:pt>
                <c:pt idx="282">
                  <c:v>14121.2432292106</c:v>
                </c:pt>
                <c:pt idx="283">
                  <c:v>14127.703846998986</c:v>
                </c:pt>
                <c:pt idx="284">
                  <c:v>14148.794023751532</c:v>
                </c:pt>
                <c:pt idx="285">
                  <c:v>14167.011355112585</c:v>
                </c:pt>
                <c:pt idx="286">
                  <c:v>14150.258052697078</c:v>
                </c:pt>
                <c:pt idx="287">
                  <c:v>14168.059753792011</c:v>
                </c:pt>
                <c:pt idx="288">
                  <c:v>14126.036024923374</c:v>
                </c:pt>
                <c:pt idx="289">
                  <c:v>14104.390117356084</c:v>
                </c:pt>
                <c:pt idx="290">
                  <c:v>14472.590486725805</c:v>
                </c:pt>
                <c:pt idx="291">
                  <c:v>14441.969216503077</c:v>
                </c:pt>
                <c:pt idx="292">
                  <c:v>14429.03674260104</c:v>
                </c:pt>
                <c:pt idx="293">
                  <c:v>14328.075552565348</c:v>
                </c:pt>
                <c:pt idx="294">
                  <c:v>14330.164497827423</c:v>
                </c:pt>
                <c:pt idx="295">
                  <c:v>14285.593612376939</c:v>
                </c:pt>
                <c:pt idx="296">
                  <c:v>14290.370638780812</c:v>
                </c:pt>
                <c:pt idx="297">
                  <c:v>14272.939561547708</c:v>
                </c:pt>
                <c:pt idx="298">
                  <c:v>14259.894134545946</c:v>
                </c:pt>
                <c:pt idx="299">
                  <c:v>14265.689156835748</c:v>
                </c:pt>
                <c:pt idx="300">
                  <c:v>14205.896558837736</c:v>
                </c:pt>
                <c:pt idx="301">
                  <c:v>14199.944854822852</c:v>
                </c:pt>
                <c:pt idx="302">
                  <c:v>14206.307205093124</c:v>
                </c:pt>
                <c:pt idx="303">
                  <c:v>13966.306101137563</c:v>
                </c:pt>
                <c:pt idx="304">
                  <c:v>13987.746981215199</c:v>
                </c:pt>
                <c:pt idx="305">
                  <c:v>14018.811011292213</c:v>
                </c:pt>
                <c:pt idx="306">
                  <c:v>14026.5476619607</c:v>
                </c:pt>
                <c:pt idx="307">
                  <c:v>14037.964619359971</c:v>
                </c:pt>
                <c:pt idx="308">
                  <c:v>14034.904683745781</c:v>
                </c:pt>
                <c:pt idx="309">
                  <c:v>14034.292856693975</c:v>
                </c:pt>
                <c:pt idx="310">
                  <c:v>14044.701176610379</c:v>
                </c:pt>
                <c:pt idx="311">
                  <c:v>14015.55602687514</c:v>
                </c:pt>
                <c:pt idx="312">
                  <c:v>13981.06493647895</c:v>
                </c:pt>
                <c:pt idx="313">
                  <c:v>13983.291575264819</c:v>
                </c:pt>
                <c:pt idx="314">
                  <c:v>13993.827112334147</c:v>
                </c:pt>
                <c:pt idx="315">
                  <c:v>13987.037976726682</c:v>
                </c:pt>
                <c:pt idx="316">
                  <c:v>13908.08173398086</c:v>
                </c:pt>
                <c:pt idx="317">
                  <c:v>13876.110280693449</c:v>
                </c:pt>
                <c:pt idx="318">
                  <c:v>13876.110280693449</c:v>
                </c:pt>
                <c:pt idx="319">
                  <c:v>13876.110280693449</c:v>
                </c:pt>
                <c:pt idx="320">
                  <c:v>13912.288927954105</c:v>
                </c:pt>
                <c:pt idx="321">
                  <c:v>13895.775290802916</c:v>
                </c:pt>
                <c:pt idx="322">
                  <c:v>13903.777004087959</c:v>
                </c:pt>
                <c:pt idx="323">
                  <c:v>13898.774853746145</c:v>
                </c:pt>
                <c:pt idx="324">
                  <c:v>13891.578077122847</c:v>
                </c:pt>
                <c:pt idx="325">
                  <c:v>13877.904772887783</c:v>
                </c:pt>
                <c:pt idx="326">
                  <c:v>13886.085558563183</c:v>
                </c:pt>
                <c:pt idx="327">
                  <c:v>13906.579781309803</c:v>
                </c:pt>
                <c:pt idx="328">
                  <c:v>13874.714885352802</c:v>
                </c:pt>
                <c:pt idx="329">
                  <c:v>13926.431714206945</c:v>
                </c:pt>
                <c:pt idx="330">
                  <c:v>14017.590214977734</c:v>
                </c:pt>
                <c:pt idx="331">
                  <c:v>13955.408640917332</c:v>
                </c:pt>
                <c:pt idx="332">
                  <c:v>13955.408640917332</c:v>
                </c:pt>
                <c:pt idx="333">
                  <c:v>13901.023008044482</c:v>
                </c:pt>
                <c:pt idx="334">
                  <c:v>13921.112259910862</c:v>
                </c:pt>
                <c:pt idx="335">
                  <c:v>14014.53915420396</c:v>
                </c:pt>
                <c:pt idx="336">
                  <c:v>13996.260645054212</c:v>
                </c:pt>
                <c:pt idx="337">
                  <c:v>13996.260645054212</c:v>
                </c:pt>
                <c:pt idx="338">
                  <c:v>13897.135908258211</c:v>
                </c:pt>
                <c:pt idx="339">
                  <c:v>14122.122617516681</c:v>
                </c:pt>
                <c:pt idx="340">
                  <c:v>14055.840870467033</c:v>
                </c:pt>
                <c:pt idx="341">
                  <c:v>14045.21178532478</c:v>
                </c:pt>
                <c:pt idx="342">
                  <c:v>14045.21178532478</c:v>
                </c:pt>
                <c:pt idx="343">
                  <c:v>14045.21178532478</c:v>
                </c:pt>
                <c:pt idx="344">
                  <c:v>13886.930646474921</c:v>
                </c:pt>
                <c:pt idx="345">
                  <c:v>14030.62301429435</c:v>
                </c:pt>
                <c:pt idx="346">
                  <c:v>14072.73737158627</c:v>
                </c:pt>
                <c:pt idx="347">
                  <c:v>14029.196371627704</c:v>
                </c:pt>
                <c:pt idx="348">
                  <c:v>14053.795566400608</c:v>
                </c:pt>
                <c:pt idx="349">
                  <c:v>14060.547329824294</c:v>
                </c:pt>
                <c:pt idx="350">
                  <c:v>14041.025889539376</c:v>
                </c:pt>
                <c:pt idx="351">
                  <c:v>14041.025889539376</c:v>
                </c:pt>
                <c:pt idx="352">
                  <c:v>14063.618458262761</c:v>
                </c:pt>
                <c:pt idx="353">
                  <c:v>14056.147717424659</c:v>
                </c:pt>
                <c:pt idx="354">
                  <c:v>14091.83310929813</c:v>
                </c:pt>
                <c:pt idx="355">
                  <c:v>14065.564200276209</c:v>
                </c:pt>
                <c:pt idx="356">
                  <c:v>14041.025889539376</c:v>
                </c:pt>
                <c:pt idx="357">
                  <c:v>14029.705853559544</c:v>
                </c:pt>
                <c:pt idx="358">
                  <c:v>14042.557025363903</c:v>
                </c:pt>
                <c:pt idx="359">
                  <c:v>14066.383621152705</c:v>
                </c:pt>
                <c:pt idx="360">
                  <c:v>14060.342635618696</c:v>
                </c:pt>
                <c:pt idx="361">
                  <c:v>14056.659158793538</c:v>
                </c:pt>
                <c:pt idx="362">
                  <c:v>14063.004125251589</c:v>
                </c:pt>
                <c:pt idx="363">
                  <c:v>14034.190890704765</c:v>
                </c:pt>
                <c:pt idx="364">
                  <c:v>14017.793666264617</c:v>
                </c:pt>
                <c:pt idx="365">
                  <c:v>14002.957226294233</c:v>
                </c:pt>
                <c:pt idx="366">
                  <c:v>14002.652697223801</c:v>
                </c:pt>
                <c:pt idx="367">
                  <c:v>13992.205227264989</c:v>
                </c:pt>
                <c:pt idx="368">
                  <c:v>13970.649643244627</c:v>
                </c:pt>
                <c:pt idx="369">
                  <c:v>13974.389272813594</c:v>
                </c:pt>
                <c:pt idx="370">
                  <c:v>13978.029753411474</c:v>
                </c:pt>
                <c:pt idx="371">
                  <c:v>13967.921987301552</c:v>
                </c:pt>
                <c:pt idx="372">
                  <c:v>14214.216775334353</c:v>
                </c:pt>
                <c:pt idx="373">
                  <c:v>14214.730688330412</c:v>
                </c:pt>
                <c:pt idx="374">
                  <c:v>14249.144431806075</c:v>
                </c:pt>
                <c:pt idx="375">
                  <c:v>14237.998419705986</c:v>
                </c:pt>
                <c:pt idx="376">
                  <c:v>14227.487629818093</c:v>
                </c:pt>
                <c:pt idx="377">
                  <c:v>14272.006953818207</c:v>
                </c:pt>
                <c:pt idx="378">
                  <c:v>14280.612293049093</c:v>
                </c:pt>
                <c:pt idx="379">
                  <c:v>14273.665007384141</c:v>
                </c:pt>
                <c:pt idx="380">
                  <c:v>14278.745193805407</c:v>
                </c:pt>
                <c:pt idx="381">
                  <c:v>14278.745193805407</c:v>
                </c:pt>
                <c:pt idx="382">
                  <c:v>14286.008879189309</c:v>
                </c:pt>
                <c:pt idx="383">
                  <c:v>14389.738627764753</c:v>
                </c:pt>
                <c:pt idx="384">
                  <c:v>14390.991834600856</c:v>
                </c:pt>
                <c:pt idx="385">
                  <c:v>14395.797816976543</c:v>
                </c:pt>
                <c:pt idx="386">
                  <c:v>14395.797816976543</c:v>
                </c:pt>
                <c:pt idx="387">
                  <c:v>14379.825105377155</c:v>
                </c:pt>
                <c:pt idx="388">
                  <c:v>14373.570968112665</c:v>
                </c:pt>
                <c:pt idx="389">
                  <c:v>14368.051003608363</c:v>
                </c:pt>
                <c:pt idx="390">
                  <c:v>14362.535277203431</c:v>
                </c:pt>
                <c:pt idx="391">
                  <c:v>14756.960914266896</c:v>
                </c:pt>
                <c:pt idx="392">
                  <c:v>14758.673976551074</c:v>
                </c:pt>
                <c:pt idx="393">
                  <c:v>14761.887040551774</c:v>
                </c:pt>
                <c:pt idx="394">
                  <c:v>14771.749166265099</c:v>
                </c:pt>
                <c:pt idx="395">
                  <c:v>14778.402817285169</c:v>
                </c:pt>
                <c:pt idx="396">
                  <c:v>14779.261789535118</c:v>
                </c:pt>
                <c:pt idx="397">
                  <c:v>14766.173302758669</c:v>
                </c:pt>
                <c:pt idx="398">
                  <c:v>14778.510183355984</c:v>
                </c:pt>
                <c:pt idx="399">
                  <c:v>14770.676557806781</c:v>
                </c:pt>
                <c:pt idx="400">
                  <c:v>14773.143790174185</c:v>
                </c:pt>
                <c:pt idx="401">
                  <c:v>14773.251079843962</c:v>
                </c:pt>
                <c:pt idx="402">
                  <c:v>14756.211574561559</c:v>
                </c:pt>
                <c:pt idx="403">
                  <c:v>14744.980604155136</c:v>
                </c:pt>
                <c:pt idx="404">
                  <c:v>14754.39206635261</c:v>
                </c:pt>
                <c:pt idx="405">
                  <c:v>15120.977424938446</c:v>
                </c:pt>
                <c:pt idx="406">
                  <c:v>15114.511628448634</c:v>
                </c:pt>
                <c:pt idx="407">
                  <c:v>15120.42926155046</c:v>
                </c:pt>
                <c:pt idx="408">
                  <c:v>15105.42503292085</c:v>
                </c:pt>
                <c:pt idx="409">
                  <c:v>15102.25277333685</c:v>
                </c:pt>
                <c:pt idx="410">
                  <c:v>15219.649235342551</c:v>
                </c:pt>
                <c:pt idx="411">
                  <c:v>15228.909075241212</c:v>
                </c:pt>
                <c:pt idx="412">
                  <c:v>15227.91641062411</c:v>
                </c:pt>
                <c:pt idx="413">
                  <c:v>15237.40716563229</c:v>
                </c:pt>
                <c:pt idx="414">
                  <c:v>15251.333608229324</c:v>
                </c:pt>
                <c:pt idx="415">
                  <c:v>15265.507195545748</c:v>
                </c:pt>
                <c:pt idx="416">
                  <c:v>15275.93271212449</c:v>
                </c:pt>
                <c:pt idx="417">
                  <c:v>15259.745999666891</c:v>
                </c:pt>
                <c:pt idx="418">
                  <c:v>15393.30515365374</c:v>
                </c:pt>
                <c:pt idx="419">
                  <c:v>15390.287450232123</c:v>
                </c:pt>
                <c:pt idx="420">
                  <c:v>15382.134395196807</c:v>
                </c:pt>
                <c:pt idx="421">
                  <c:v>15382.357651476217</c:v>
                </c:pt>
                <c:pt idx="422">
                  <c:v>15429.49780282085</c:v>
                </c:pt>
                <c:pt idx="423">
                  <c:v>15459.431552961614</c:v>
                </c:pt>
                <c:pt idx="424">
                  <c:v>15459.431552961614</c:v>
                </c:pt>
                <c:pt idx="425">
                  <c:v>15562.720682360039</c:v>
                </c:pt>
                <c:pt idx="426">
                  <c:v>15567.9785513431</c:v>
                </c:pt>
                <c:pt idx="427">
                  <c:v>15558.950920167652</c:v>
                </c:pt>
                <c:pt idx="428">
                  <c:v>15576.558786435331</c:v>
                </c:pt>
                <c:pt idx="429">
                  <c:v>15596.616163188401</c:v>
                </c:pt>
                <c:pt idx="430">
                  <c:v>15595.468635971893</c:v>
                </c:pt>
                <c:pt idx="431">
                  <c:v>15585.148484674239</c:v>
                </c:pt>
                <c:pt idx="432">
                  <c:v>15590.306852442776</c:v>
                </c:pt>
                <c:pt idx="433">
                  <c:v>15589.848192595982</c:v>
                </c:pt>
                <c:pt idx="434">
                  <c:v>15587.899189284677</c:v>
                </c:pt>
                <c:pt idx="435">
                  <c:v>15604.883346890078</c:v>
                </c:pt>
                <c:pt idx="436">
                  <c:v>15567.749874469324</c:v>
                </c:pt>
                <c:pt idx="437">
                  <c:v>15561.920883194231</c:v>
                </c:pt>
                <c:pt idx="438">
                  <c:v>15541.154920874842</c:v>
                </c:pt>
                <c:pt idx="439">
                  <c:v>15519.080709732618</c:v>
                </c:pt>
                <c:pt idx="440">
                  <c:v>15518.39900181653</c:v>
                </c:pt>
                <c:pt idx="441">
                  <c:v>15506.251926948798</c:v>
                </c:pt>
                <c:pt idx="442">
                  <c:v>15502.169334821294</c:v>
                </c:pt>
                <c:pt idx="443">
                  <c:v>15492.085480829981</c:v>
                </c:pt>
                <c:pt idx="444">
                  <c:v>15556.895455906115</c:v>
                </c:pt>
                <c:pt idx="445">
                  <c:v>15586.179885129854</c:v>
                </c:pt>
                <c:pt idx="446">
                  <c:v>15867.438882025594</c:v>
                </c:pt>
                <c:pt idx="447">
                  <c:v>15881.713001564349</c:v>
                </c:pt>
                <c:pt idx="448">
                  <c:v>15835.473950079799</c:v>
                </c:pt>
                <c:pt idx="449">
                  <c:v>15835.357525612277</c:v>
                </c:pt>
                <c:pt idx="450">
                  <c:v>15833.611364009072</c:v>
                </c:pt>
                <c:pt idx="451">
                  <c:v>15833.611364009072</c:v>
                </c:pt>
                <c:pt idx="452">
                  <c:v>15823.258721017301</c:v>
                </c:pt>
                <c:pt idx="453">
                  <c:v>15828.724159607809</c:v>
                </c:pt>
                <c:pt idx="454">
                  <c:v>15828.724159607809</c:v>
                </c:pt>
                <c:pt idx="455">
                  <c:v>15865.685638438023</c:v>
                </c:pt>
                <c:pt idx="456">
                  <c:v>15875.742828841914</c:v>
                </c:pt>
                <c:pt idx="457">
                  <c:v>15893.66682787386</c:v>
                </c:pt>
                <c:pt idx="458">
                  <c:v>15907.283263265541</c:v>
                </c:pt>
                <c:pt idx="459">
                  <c:v>15963.047824721178</c:v>
                </c:pt>
                <c:pt idx="460">
                  <c:v>15950.044460748937</c:v>
                </c:pt>
                <c:pt idx="461">
                  <c:v>15931.993149242946</c:v>
                </c:pt>
                <c:pt idx="462">
                  <c:v>15914.570585099191</c:v>
                </c:pt>
                <c:pt idx="463">
                  <c:v>15951.69825767576</c:v>
                </c:pt>
                <c:pt idx="464">
                  <c:v>15951.93454237603</c:v>
                </c:pt>
                <c:pt idx="465">
                  <c:v>15945.203170361969</c:v>
                </c:pt>
                <c:pt idx="466">
                  <c:v>15970.978450586934</c:v>
                </c:pt>
                <c:pt idx="467">
                  <c:v>15984.253227106554</c:v>
                </c:pt>
                <c:pt idx="468">
                  <c:v>16010.036005427404</c:v>
                </c:pt>
                <c:pt idx="469">
                  <c:v>16030.054061357325</c:v>
                </c:pt>
                <c:pt idx="470">
                  <c:v>16021.111247163408</c:v>
                </c:pt>
                <c:pt idx="471">
                  <c:v>16032.917870805604</c:v>
                </c:pt>
                <c:pt idx="472">
                  <c:v>16004.325740614464</c:v>
                </c:pt>
                <c:pt idx="473">
                  <c:v>16022.422235459797</c:v>
                </c:pt>
                <c:pt idx="474">
                  <c:v>16058.019919973711</c:v>
                </c:pt>
                <c:pt idx="475">
                  <c:v>16136.338226870002</c:v>
                </c:pt>
                <c:pt idx="476">
                  <c:v>16200.544222567705</c:v>
                </c:pt>
                <c:pt idx="477">
                  <c:v>16158.612944664832</c:v>
                </c:pt>
                <c:pt idx="478">
                  <c:v>16142.989993075813</c:v>
                </c:pt>
                <c:pt idx="479">
                  <c:v>16364.028031068641</c:v>
                </c:pt>
                <c:pt idx="480">
                  <c:v>16349.232898462898</c:v>
                </c:pt>
                <c:pt idx="481">
                  <c:v>16388.541592646154</c:v>
                </c:pt>
                <c:pt idx="482">
                  <c:v>16398.982110055749</c:v>
                </c:pt>
                <c:pt idx="483">
                  <c:v>16412.882471451841</c:v>
                </c:pt>
                <c:pt idx="484">
                  <c:v>16549.052932338236</c:v>
                </c:pt>
                <c:pt idx="485">
                  <c:v>16557.87564765842</c:v>
                </c:pt>
                <c:pt idx="486">
                  <c:v>16550.046571061284</c:v>
                </c:pt>
                <c:pt idx="487">
                  <c:v>16580.534645123538</c:v>
                </c:pt>
                <c:pt idx="488">
                  <c:v>16665.494268523358</c:v>
                </c:pt>
                <c:pt idx="489">
                  <c:v>16713.746959701406</c:v>
                </c:pt>
                <c:pt idx="490">
                  <c:v>16719.829893228332</c:v>
                </c:pt>
                <c:pt idx="491">
                  <c:v>16731.120389749503</c:v>
                </c:pt>
                <c:pt idx="492">
                  <c:v>16809.685819153583</c:v>
                </c:pt>
                <c:pt idx="493">
                  <c:v>16882.139697350351</c:v>
                </c:pt>
                <c:pt idx="494">
                  <c:v>17776.993498652835</c:v>
                </c:pt>
                <c:pt idx="495">
                  <c:v>18865.254916757065</c:v>
                </c:pt>
                <c:pt idx="496">
                  <c:v>18974.173185579868</c:v>
                </c:pt>
                <c:pt idx="497">
                  <c:v>18988.517287561514</c:v>
                </c:pt>
                <c:pt idx="498">
                  <c:v>19110.575491419939</c:v>
                </c:pt>
                <c:pt idx="499">
                  <c:v>19093.907761778129</c:v>
                </c:pt>
                <c:pt idx="500">
                  <c:v>19071.729296396879</c:v>
                </c:pt>
                <c:pt idx="501">
                  <c:v>19033.911651361315</c:v>
                </c:pt>
                <c:pt idx="502">
                  <c:v>19043.933245274711</c:v>
                </c:pt>
                <c:pt idx="503">
                  <c:v>18981.362577112599</c:v>
                </c:pt>
                <c:pt idx="504">
                  <c:v>18953.685177341908</c:v>
                </c:pt>
                <c:pt idx="505">
                  <c:v>18979.197369743233</c:v>
                </c:pt>
                <c:pt idx="506">
                  <c:v>18935.853046885757</c:v>
                </c:pt>
                <c:pt idx="507">
                  <c:v>18932.692785872478</c:v>
                </c:pt>
                <c:pt idx="508">
                  <c:v>18846.481723301637</c:v>
                </c:pt>
                <c:pt idx="509">
                  <c:v>18792.979689358486</c:v>
                </c:pt>
                <c:pt idx="510">
                  <c:v>18786.048142465155</c:v>
                </c:pt>
                <c:pt idx="511">
                  <c:v>18725.298397569768</c:v>
                </c:pt>
                <c:pt idx="512">
                  <c:v>18755.271708648928</c:v>
                </c:pt>
                <c:pt idx="513">
                  <c:v>18834.250213014082</c:v>
                </c:pt>
                <c:pt idx="514">
                  <c:v>18989.161415870898</c:v>
                </c:pt>
                <c:pt idx="515">
                  <c:v>19324.066211513575</c:v>
                </c:pt>
                <c:pt idx="516">
                  <c:v>19719.724336416682</c:v>
                </c:pt>
                <c:pt idx="517">
                  <c:v>19745.049838064613</c:v>
                </c:pt>
                <c:pt idx="518">
                  <c:v>19714.337946164167</c:v>
                </c:pt>
                <c:pt idx="519">
                  <c:v>19614.181311169308</c:v>
                </c:pt>
                <c:pt idx="520">
                  <c:v>19602.491141318296</c:v>
                </c:pt>
                <c:pt idx="521">
                  <c:v>19639.087831556579</c:v>
                </c:pt>
                <c:pt idx="522">
                  <c:v>19623.069241678109</c:v>
                </c:pt>
                <c:pt idx="523">
                  <c:v>19565.441252188244</c:v>
                </c:pt>
                <c:pt idx="524">
                  <c:v>19577.677300501055</c:v>
                </c:pt>
                <c:pt idx="525">
                  <c:v>19568.24092521218</c:v>
                </c:pt>
                <c:pt idx="526">
                  <c:v>19557.783084113136</c:v>
                </c:pt>
                <c:pt idx="527">
                  <c:v>19531.907555481543</c:v>
                </c:pt>
                <c:pt idx="528">
                  <c:v>19546.307066054302</c:v>
                </c:pt>
                <c:pt idx="529">
                  <c:v>19580.48047665073</c:v>
                </c:pt>
                <c:pt idx="530">
                  <c:v>19675.374443733803</c:v>
                </c:pt>
                <c:pt idx="531">
                  <c:v>20045.489034276881</c:v>
                </c:pt>
                <c:pt idx="532">
                  <c:v>19954.606488723071</c:v>
                </c:pt>
                <c:pt idx="533">
                  <c:v>19970.248195398184</c:v>
                </c:pt>
                <c:pt idx="534">
                  <c:v>19951.601276902486</c:v>
                </c:pt>
                <c:pt idx="535">
                  <c:v>19987.572887747148</c:v>
                </c:pt>
                <c:pt idx="536">
                  <c:v>19950.699889859265</c:v>
                </c:pt>
                <c:pt idx="537">
                  <c:v>19947.245327245178</c:v>
                </c:pt>
                <c:pt idx="538">
                  <c:v>19950.099010410737</c:v>
                </c:pt>
                <c:pt idx="539">
                  <c:v>19962.875491223578</c:v>
                </c:pt>
                <c:pt idx="540">
                  <c:v>20001.303310731862</c:v>
                </c:pt>
                <c:pt idx="541">
                  <c:v>19979.434072862419</c:v>
                </c:pt>
                <c:pt idx="542">
                  <c:v>19991.493941771227</c:v>
                </c:pt>
                <c:pt idx="543">
                  <c:v>19966.636394669553</c:v>
                </c:pt>
                <c:pt idx="544">
                  <c:v>19982.749086095417</c:v>
                </c:pt>
                <c:pt idx="545">
                  <c:v>20041.546772961861</c:v>
                </c:pt>
                <c:pt idx="546">
                  <c:v>20122.827140371002</c:v>
                </c:pt>
                <c:pt idx="547">
                  <c:v>20065.831462032729</c:v>
                </c:pt>
                <c:pt idx="548">
                  <c:v>20081.800298415554</c:v>
                </c:pt>
                <c:pt idx="549">
                  <c:v>20049.281133024979</c:v>
                </c:pt>
                <c:pt idx="550">
                  <c:v>20044.124229861103</c:v>
                </c:pt>
                <c:pt idx="551">
                  <c:v>20033.818377926353</c:v>
                </c:pt>
                <c:pt idx="552">
                  <c:v>20019.892023035274</c:v>
                </c:pt>
                <c:pt idx="553">
                  <c:v>20012.633782035951</c:v>
                </c:pt>
                <c:pt idx="554">
                  <c:v>20014.599035916133</c:v>
                </c:pt>
                <c:pt idx="555">
                  <c:v>20027.458291364506</c:v>
                </c:pt>
                <c:pt idx="556">
                  <c:v>20013.994301305651</c:v>
                </c:pt>
                <c:pt idx="557">
                  <c:v>20008.25114460105</c:v>
                </c:pt>
                <c:pt idx="558">
                  <c:v>20015.959822415822</c:v>
                </c:pt>
                <c:pt idx="559">
                  <c:v>20007.344631674467</c:v>
                </c:pt>
                <c:pt idx="560">
                  <c:v>20019.892023035274</c:v>
                </c:pt>
                <c:pt idx="561">
                  <c:v>20043.517709773358</c:v>
                </c:pt>
                <c:pt idx="562">
                  <c:v>19656.173438315407</c:v>
                </c:pt>
                <c:pt idx="563">
                  <c:v>19635.229114704358</c:v>
                </c:pt>
                <c:pt idx="564">
                  <c:v>19670.161161383254</c:v>
                </c:pt>
                <c:pt idx="565">
                  <c:v>19748.201338369385</c:v>
                </c:pt>
                <c:pt idx="566">
                  <c:v>19470.006941057476</c:v>
                </c:pt>
                <c:pt idx="567">
                  <c:v>19491.91212344306</c:v>
                </c:pt>
                <c:pt idx="568">
                  <c:v>19603.980000019605</c:v>
                </c:pt>
                <c:pt idx="569">
                  <c:v>19587.506696478853</c:v>
                </c:pt>
                <c:pt idx="570">
                  <c:v>19553.151821424974</c:v>
                </c:pt>
                <c:pt idx="571">
                  <c:v>19623.183849805719</c:v>
                </c:pt>
                <c:pt idx="572">
                  <c:v>19703.707469301135</c:v>
                </c:pt>
                <c:pt idx="573">
                  <c:v>19744.065575570115</c:v>
                </c:pt>
                <c:pt idx="574">
                  <c:v>19714.766754594526</c:v>
                </c:pt>
                <c:pt idx="575">
                  <c:v>19744.065575570115</c:v>
                </c:pt>
                <c:pt idx="576">
                  <c:v>19758.062524388861</c:v>
                </c:pt>
                <c:pt idx="577">
                  <c:v>19724.624517116536</c:v>
                </c:pt>
                <c:pt idx="578">
                  <c:v>19437.960215796702</c:v>
                </c:pt>
                <c:pt idx="579">
                  <c:v>19502.17449245591</c:v>
                </c:pt>
                <c:pt idx="580">
                  <c:v>19539.102184175579</c:v>
                </c:pt>
                <c:pt idx="581">
                  <c:v>19644.646208851165</c:v>
                </c:pt>
                <c:pt idx="582">
                  <c:v>19451.876654654305</c:v>
                </c:pt>
                <c:pt idx="583">
                  <c:v>19431.048295107885</c:v>
                </c:pt>
                <c:pt idx="584">
                  <c:v>19460.341484493296</c:v>
                </c:pt>
                <c:pt idx="585">
                  <c:v>19502.928268163269</c:v>
                </c:pt>
                <c:pt idx="586">
                  <c:v>19552.416491829361</c:v>
                </c:pt>
                <c:pt idx="587">
                  <c:v>19548.600790550758</c:v>
                </c:pt>
                <c:pt idx="588">
                  <c:v>19550.126892333847</c:v>
                </c:pt>
                <c:pt idx="589">
                  <c:v>19388.425981832574</c:v>
                </c:pt>
                <c:pt idx="590">
                  <c:v>19530.072662682804</c:v>
                </c:pt>
                <c:pt idx="591">
                  <c:v>19541.351629988767</c:v>
                </c:pt>
                <c:pt idx="592">
                  <c:v>19488.007558919362</c:v>
                </c:pt>
                <c:pt idx="593">
                  <c:v>19529.609422002628</c:v>
                </c:pt>
                <c:pt idx="594">
                  <c:v>19638.766299496485</c:v>
                </c:pt>
                <c:pt idx="595">
                  <c:v>19605.564534090041</c:v>
                </c:pt>
                <c:pt idx="596">
                  <c:v>19599.341977524778</c:v>
                </c:pt>
                <c:pt idx="597">
                  <c:v>19635.019635019635</c:v>
                </c:pt>
                <c:pt idx="598">
                  <c:v>19656.113238256239</c:v>
                </c:pt>
                <c:pt idx="599">
                  <c:v>19699.379292326041</c:v>
                </c:pt>
                <c:pt idx="600">
                  <c:v>19520.040698947141</c:v>
                </c:pt>
                <c:pt idx="601">
                  <c:v>19613.659767069807</c:v>
                </c:pt>
                <c:pt idx="602">
                  <c:v>19449.338746037196</c:v>
                </c:pt>
                <c:pt idx="603">
                  <c:v>19488.622589336621</c:v>
                </c:pt>
                <c:pt idx="604">
                  <c:v>19449.338746037196</c:v>
                </c:pt>
                <c:pt idx="605">
                  <c:v>19554.036700829398</c:v>
                </c:pt>
                <c:pt idx="606">
                  <c:v>19551.250762515694</c:v>
                </c:pt>
                <c:pt idx="607">
                  <c:v>19507.707805857401</c:v>
                </c:pt>
                <c:pt idx="608">
                  <c:v>19424.40840242105</c:v>
                </c:pt>
                <c:pt idx="609">
                  <c:v>19463.591500027345</c:v>
                </c:pt>
                <c:pt idx="610">
                  <c:v>19450.87029856817</c:v>
                </c:pt>
                <c:pt idx="611">
                  <c:v>19573.560522092557</c:v>
                </c:pt>
                <c:pt idx="612">
                  <c:v>19524.97822356884</c:v>
                </c:pt>
                <c:pt idx="613">
                  <c:v>19473.258465729592</c:v>
                </c:pt>
                <c:pt idx="614">
                  <c:v>19503.086987749564</c:v>
                </c:pt>
                <c:pt idx="615">
                  <c:v>19510.943681559795</c:v>
                </c:pt>
                <c:pt idx="616">
                  <c:v>19510.943681559795</c:v>
                </c:pt>
                <c:pt idx="617">
                  <c:v>19536.714861511395</c:v>
                </c:pt>
                <c:pt idx="618">
                  <c:v>19548.001504316795</c:v>
                </c:pt>
                <c:pt idx="619">
                  <c:v>19535.32426002017</c:v>
                </c:pt>
                <c:pt idx="620">
                  <c:v>19495.544357422812</c:v>
                </c:pt>
                <c:pt idx="621">
                  <c:v>19504.164982829585</c:v>
                </c:pt>
                <c:pt idx="622">
                  <c:v>19498.468358202652</c:v>
                </c:pt>
                <c:pt idx="623">
                  <c:v>19531.925845184953</c:v>
                </c:pt>
                <c:pt idx="624">
                  <c:v>19495.544357422812</c:v>
                </c:pt>
                <c:pt idx="625">
                  <c:v>19554.191498460026</c:v>
                </c:pt>
                <c:pt idx="626">
                  <c:v>19686.975723574698</c:v>
                </c:pt>
                <c:pt idx="627">
                  <c:v>19656.582499765005</c:v>
                </c:pt>
                <c:pt idx="628">
                  <c:v>19610.38973376419</c:v>
                </c:pt>
                <c:pt idx="629">
                  <c:v>19635.643979820266</c:v>
                </c:pt>
                <c:pt idx="630">
                  <c:v>19681.01501191553</c:v>
                </c:pt>
                <c:pt idx="631">
                  <c:v>19664.876482461212</c:v>
                </c:pt>
                <c:pt idx="632">
                  <c:v>19363.562504152975</c:v>
                </c:pt>
                <c:pt idx="633">
                  <c:v>19045.465660957638</c:v>
                </c:pt>
                <c:pt idx="634">
                  <c:v>19045.465660957638</c:v>
                </c:pt>
                <c:pt idx="635">
                  <c:v>18909.910745221285</c:v>
                </c:pt>
                <c:pt idx="636">
                  <c:v>18839.942446356326</c:v>
                </c:pt>
                <c:pt idx="637">
                  <c:v>18882.767327495356</c:v>
                </c:pt>
                <c:pt idx="638">
                  <c:v>18815.3872916527</c:v>
                </c:pt>
                <c:pt idx="639">
                  <c:v>18864.712091803725</c:v>
                </c:pt>
                <c:pt idx="640">
                  <c:v>18451.67940921944</c:v>
                </c:pt>
                <c:pt idx="641">
                  <c:v>18297.867101298831</c:v>
                </c:pt>
                <c:pt idx="642">
                  <c:v>18321.6347311719</c:v>
                </c:pt>
                <c:pt idx="643">
                  <c:v>18307.920714316537</c:v>
                </c:pt>
                <c:pt idx="644">
                  <c:v>18257.47285490474</c:v>
                </c:pt>
                <c:pt idx="645">
                  <c:v>18197.934947050435</c:v>
                </c:pt>
                <c:pt idx="646">
                  <c:v>18092.850884415144</c:v>
                </c:pt>
                <c:pt idx="647">
                  <c:v>18035.368776683226</c:v>
                </c:pt>
                <c:pt idx="648">
                  <c:v>18007.048646750063</c:v>
                </c:pt>
                <c:pt idx="649">
                  <c:v>18016.431390291575</c:v>
                </c:pt>
                <c:pt idx="650">
                  <c:v>18016.431390291575</c:v>
                </c:pt>
                <c:pt idx="651">
                  <c:v>18174.758677324109</c:v>
                </c:pt>
                <c:pt idx="652">
                  <c:v>17952.713230810921</c:v>
                </c:pt>
                <c:pt idx="653">
                  <c:v>17841.898258576461</c:v>
                </c:pt>
                <c:pt idx="654">
                  <c:v>17816.661003271762</c:v>
                </c:pt>
                <c:pt idx="655">
                  <c:v>17805.467348157956</c:v>
                </c:pt>
                <c:pt idx="656">
                  <c:v>17794.287749465089</c:v>
                </c:pt>
                <c:pt idx="657">
                  <c:v>17817.781142907006</c:v>
                </c:pt>
                <c:pt idx="658">
                  <c:v>17854.543716612683</c:v>
                </c:pt>
                <c:pt idx="659">
                  <c:v>17897.390111385736</c:v>
                </c:pt>
                <c:pt idx="660">
                  <c:v>17882.426918668822</c:v>
                </c:pt>
                <c:pt idx="661">
                  <c:v>17775.314616310032</c:v>
                </c:pt>
                <c:pt idx="662">
                  <c:v>17792.053514167346</c:v>
                </c:pt>
                <c:pt idx="663">
                  <c:v>17804.069130154108</c:v>
                </c:pt>
                <c:pt idx="664">
                  <c:v>17768.349367635932</c:v>
                </c:pt>
                <c:pt idx="665">
                  <c:v>17758.607185010926</c:v>
                </c:pt>
                <c:pt idx="666">
                  <c:v>17803.230304753397</c:v>
                </c:pt>
                <c:pt idx="667">
                  <c:v>17744.430542766371</c:v>
                </c:pt>
                <c:pt idx="668">
                  <c:v>17772.806497792117</c:v>
                </c:pt>
                <c:pt idx="669">
                  <c:v>17735.824423160855</c:v>
                </c:pt>
                <c:pt idx="670">
                  <c:v>17310.621797534968</c:v>
                </c:pt>
                <c:pt idx="671">
                  <c:v>16858.273368925111</c:v>
                </c:pt>
                <c:pt idx="672">
                  <c:v>16585.997389216285</c:v>
                </c:pt>
                <c:pt idx="673">
                  <c:v>16338.779413837214</c:v>
                </c:pt>
                <c:pt idx="674">
                  <c:v>16313.840151757655</c:v>
                </c:pt>
                <c:pt idx="675">
                  <c:v>16345.40875629601</c:v>
                </c:pt>
                <c:pt idx="676">
                  <c:v>15946.54663739141</c:v>
                </c:pt>
                <c:pt idx="677">
                  <c:v>15585.900306374271</c:v>
                </c:pt>
                <c:pt idx="678">
                  <c:v>15576.878571555731</c:v>
                </c:pt>
                <c:pt idx="679">
                  <c:v>15272.266156712021</c:v>
                </c:pt>
                <c:pt idx="680">
                  <c:v>15283.95569780482</c:v>
                </c:pt>
                <c:pt idx="681">
                  <c:v>15281.568624071797</c:v>
                </c:pt>
                <c:pt idx="682">
                  <c:v>15293.272415356118</c:v>
                </c:pt>
                <c:pt idx="683">
                  <c:v>15284.194446195057</c:v>
                </c:pt>
                <c:pt idx="684">
                  <c:v>14794.697794532309</c:v>
                </c:pt>
                <c:pt idx="685">
                  <c:v>14794.697794532309</c:v>
                </c:pt>
                <c:pt idx="686">
                  <c:v>14289.610934436874</c:v>
                </c:pt>
                <c:pt idx="687">
                  <c:v>13915.50664162497</c:v>
                </c:pt>
                <c:pt idx="688">
                  <c:v>13873.930711598554</c:v>
                </c:pt>
                <c:pt idx="689">
                  <c:v>13848.337775403019</c:v>
                </c:pt>
                <c:pt idx="690">
                  <c:v>13772.543479063097</c:v>
                </c:pt>
                <c:pt idx="691">
                  <c:v>13692.369537268665</c:v>
                </c:pt>
                <c:pt idx="692">
                  <c:v>13371.376748258592</c:v>
                </c:pt>
                <c:pt idx="693">
                  <c:v>13333.645535765392</c:v>
                </c:pt>
                <c:pt idx="694">
                  <c:v>13345.728585639215</c:v>
                </c:pt>
                <c:pt idx="695">
                  <c:v>13251.660012825021</c:v>
                </c:pt>
                <c:pt idx="696">
                  <c:v>13302.532023412457</c:v>
                </c:pt>
                <c:pt idx="697">
                  <c:v>12932.659188686848</c:v>
                </c:pt>
                <c:pt idx="698">
                  <c:v>12664.113927667777</c:v>
                </c:pt>
                <c:pt idx="699">
                  <c:v>12653.247043812162</c:v>
                </c:pt>
                <c:pt idx="700">
                  <c:v>12704.311387232625</c:v>
                </c:pt>
                <c:pt idx="701">
                  <c:v>12409.946669716091</c:v>
                </c:pt>
                <c:pt idx="702">
                  <c:v>12319.693862702623</c:v>
                </c:pt>
                <c:pt idx="703">
                  <c:v>12347.038934415632</c:v>
                </c:pt>
                <c:pt idx="704">
                  <c:v>12303.124246353122</c:v>
                </c:pt>
                <c:pt idx="705">
                  <c:v>12304.043611199435</c:v>
                </c:pt>
                <c:pt idx="706">
                  <c:v>12275.790085274964</c:v>
                </c:pt>
                <c:pt idx="707">
                  <c:v>12253.13462127678</c:v>
                </c:pt>
                <c:pt idx="708">
                  <c:v>12151.493883027048</c:v>
                </c:pt>
                <c:pt idx="709">
                  <c:v>12161.186789207284</c:v>
                </c:pt>
                <c:pt idx="710">
                  <c:v>11855.889194225585</c:v>
                </c:pt>
                <c:pt idx="711">
                  <c:v>11612.364795269568</c:v>
                </c:pt>
                <c:pt idx="712">
                  <c:v>11651.817709031064</c:v>
                </c:pt>
                <c:pt idx="713">
                  <c:v>11612.364795269568</c:v>
                </c:pt>
                <c:pt idx="714">
                  <c:v>11324.200081281188</c:v>
                </c:pt>
                <c:pt idx="715">
                  <c:v>11320.544701605622</c:v>
                </c:pt>
                <c:pt idx="716">
                  <c:v>11318.551852625627</c:v>
                </c:pt>
                <c:pt idx="717">
                  <c:v>11055.405903965795</c:v>
                </c:pt>
                <c:pt idx="718">
                  <c:v>10771.452702362212</c:v>
                </c:pt>
                <c:pt idx="719">
                  <c:v>10670.108039579156</c:v>
                </c:pt>
                <c:pt idx="720">
                  <c:v>10503.065385670046</c:v>
                </c:pt>
                <c:pt idx="721">
                  <c:v>10537.197696000712</c:v>
                </c:pt>
                <c:pt idx="722">
                  <c:v>10530.723227370298</c:v>
                </c:pt>
                <c:pt idx="723">
                  <c:v>10553.109312518643</c:v>
                </c:pt>
                <c:pt idx="724">
                  <c:v>10513.65036962721</c:v>
                </c:pt>
                <c:pt idx="725">
                  <c:v>10320.508714762658</c:v>
                </c:pt>
                <c:pt idx="726">
                  <c:v>10080.554272702411</c:v>
                </c:pt>
                <c:pt idx="727">
                  <c:v>9882.6905979438052</c:v>
                </c:pt>
                <c:pt idx="728">
                  <c:v>9953.7395260367302</c:v>
                </c:pt>
                <c:pt idx="729">
                  <c:v>9965.0283909299451</c:v>
                </c:pt>
                <c:pt idx="730">
                  <c:v>9993.8000727096096</c:v>
                </c:pt>
                <c:pt idx="731">
                  <c:v>10009.125300651463</c:v>
                </c:pt>
                <c:pt idx="732">
                  <c:v>10017.02516276721</c:v>
                </c:pt>
                <c:pt idx="733">
                  <c:v>9839.2529287131711</c:v>
                </c:pt>
                <c:pt idx="734">
                  <c:v>9936.4824598933192</c:v>
                </c:pt>
                <c:pt idx="735">
                  <c:v>9676.0778012308492</c:v>
                </c:pt>
                <c:pt idx="736">
                  <c:v>9440.4224443319199</c:v>
                </c:pt>
                <c:pt idx="737">
                  <c:v>9415.3723583877454</c:v>
                </c:pt>
                <c:pt idx="738">
                  <c:v>9383.3206123214968</c:v>
                </c:pt>
                <c:pt idx="739">
                  <c:v>9401.1765982631168</c:v>
                </c:pt>
                <c:pt idx="740">
                  <c:v>9413.1643798784207</c:v>
                </c:pt>
                <c:pt idx="741">
                  <c:v>9383.7319089206176</c:v>
                </c:pt>
                <c:pt idx="742">
                  <c:v>9403.2412783359414</c:v>
                </c:pt>
                <c:pt idx="743">
                  <c:v>9395.6752148393662</c:v>
                </c:pt>
                <c:pt idx="744">
                  <c:v>9384.2803604772907</c:v>
                </c:pt>
                <c:pt idx="745">
                  <c:v>9368.2645950017486</c:v>
                </c:pt>
                <c:pt idx="746">
                  <c:v>9344.4111641254894</c:v>
                </c:pt>
                <c:pt idx="747">
                  <c:v>9373.4602990549047</c:v>
                </c:pt>
                <c:pt idx="748">
                  <c:v>9382.9093517757246</c:v>
                </c:pt>
                <c:pt idx="749">
                  <c:v>9351.8948570854736</c:v>
                </c:pt>
                <c:pt idx="750">
                  <c:v>9240.4942344344818</c:v>
                </c:pt>
                <c:pt idx="751">
                  <c:v>9108.7954528893097</c:v>
                </c:pt>
                <c:pt idx="752">
                  <c:v>9126.352525444272</c:v>
                </c:pt>
                <c:pt idx="753">
                  <c:v>8939.4894770877127</c:v>
                </c:pt>
                <c:pt idx="754">
                  <c:v>8926.0615350110311</c:v>
                </c:pt>
                <c:pt idx="755">
                  <c:v>8926.0615350110311</c:v>
                </c:pt>
                <c:pt idx="756">
                  <c:v>8912.5440919874982</c:v>
                </c:pt>
                <c:pt idx="757">
                  <c:v>8898.1619154659584</c:v>
                </c:pt>
                <c:pt idx="758">
                  <c:v>8883.052487079538</c:v>
                </c:pt>
                <c:pt idx="759">
                  <c:v>8910.857289733889</c:v>
                </c:pt>
                <c:pt idx="760">
                  <c:v>8910.857289733889</c:v>
                </c:pt>
                <c:pt idx="761">
                  <c:v>8910.857289733889</c:v>
                </c:pt>
                <c:pt idx="762">
                  <c:v>8910.857289733889</c:v>
                </c:pt>
                <c:pt idx="763">
                  <c:v>8910.857289733889</c:v>
                </c:pt>
                <c:pt idx="764">
                  <c:v>8910.857289733889</c:v>
                </c:pt>
                <c:pt idx="765">
                  <c:v>8831.2719569053843</c:v>
                </c:pt>
                <c:pt idx="766">
                  <c:v>8654.685758944961</c:v>
                </c:pt>
                <c:pt idx="767">
                  <c:v>8466.059567195116</c:v>
                </c:pt>
                <c:pt idx="768">
                  <c:v>8508.2061648459949</c:v>
                </c:pt>
                <c:pt idx="769">
                  <c:v>8468.7503113511157</c:v>
                </c:pt>
                <c:pt idx="770">
                  <c:v>8475.1170563226369</c:v>
                </c:pt>
                <c:pt idx="771">
                  <c:v>8481.0025542784169</c:v>
                </c:pt>
                <c:pt idx="772">
                  <c:v>8462.0266553839647</c:v>
                </c:pt>
                <c:pt idx="773">
                  <c:v>8449.7073419010067</c:v>
                </c:pt>
                <c:pt idx="774">
                  <c:v>8460.1947835434294</c:v>
                </c:pt>
                <c:pt idx="775">
                  <c:v>8437.6667369805582</c:v>
                </c:pt>
                <c:pt idx="776">
                  <c:v>8449.220186678067</c:v>
                </c:pt>
                <c:pt idx="777">
                  <c:v>8441.9195931987924</c:v>
                </c:pt>
                <c:pt idx="778">
                  <c:v>8435.9667940497657</c:v>
                </c:pt>
                <c:pt idx="779">
                  <c:v>8442.5274940840245</c:v>
                </c:pt>
                <c:pt idx="780">
                  <c:v>8419.8514341978716</c:v>
                </c:pt>
                <c:pt idx="781">
                  <c:v>8537.5414256357872</c:v>
                </c:pt>
                <c:pt idx="782">
                  <c:v>8527.1382973306845</c:v>
                </c:pt>
                <c:pt idx="783">
                  <c:v>8716.1942406376875</c:v>
                </c:pt>
                <c:pt idx="784">
                  <c:v>8757.430679931922</c:v>
                </c:pt>
                <c:pt idx="785">
                  <c:v>8713.1737710566304</c:v>
                </c:pt>
                <c:pt idx="786">
                  <c:v>8721.1069725997786</c:v>
                </c:pt>
                <c:pt idx="787">
                  <c:v>8720.3508072553323</c:v>
                </c:pt>
                <c:pt idx="788">
                  <c:v>8702.116603389848</c:v>
                </c:pt>
                <c:pt idx="789">
                  <c:v>8674.3466853834288</c:v>
                </c:pt>
                <c:pt idx="790">
                  <c:v>8665.7515633015828</c:v>
                </c:pt>
                <c:pt idx="791">
                  <c:v>8675.2196069877664</c:v>
                </c:pt>
                <c:pt idx="792">
                  <c:v>8682.0843948215097</c:v>
                </c:pt>
                <c:pt idx="793">
                  <c:v>8696.222559690872</c:v>
                </c:pt>
                <c:pt idx="794">
                  <c:v>8697.7266627568315</c:v>
                </c:pt>
                <c:pt idx="795">
                  <c:v>8692.7150080966439</c:v>
                </c:pt>
                <c:pt idx="796">
                  <c:v>8688.5847387739777</c:v>
                </c:pt>
                <c:pt idx="797">
                  <c:v>8711.5385572696559</c:v>
                </c:pt>
                <c:pt idx="798">
                  <c:v>8705.2549893547166</c:v>
                </c:pt>
                <c:pt idx="799">
                  <c:v>8684.5833757223718</c:v>
                </c:pt>
                <c:pt idx="800">
                  <c:v>8694.217897966646</c:v>
                </c:pt>
                <c:pt idx="801">
                  <c:v>8680.8354436030932</c:v>
                </c:pt>
                <c:pt idx="802">
                  <c:v>8677.8394262510101</c:v>
                </c:pt>
                <c:pt idx="803">
                  <c:v>8692.0889573218428</c:v>
                </c:pt>
                <c:pt idx="804">
                  <c:v>8669.611031708484</c:v>
                </c:pt>
                <c:pt idx="805">
                  <c:v>8767.2276022383994</c:v>
                </c:pt>
                <c:pt idx="806">
                  <c:v>8827.5054982748534</c:v>
                </c:pt>
                <c:pt idx="807">
                  <c:v>8800.727392691475</c:v>
                </c:pt>
                <c:pt idx="808">
                  <c:v>8767.6097441711681</c:v>
                </c:pt>
                <c:pt idx="809">
                  <c:v>8778.3232599983858</c:v>
                </c:pt>
                <c:pt idx="810">
                  <c:v>8730.8227478343815</c:v>
                </c:pt>
                <c:pt idx="811">
                  <c:v>8745.6271864067967</c:v>
                </c:pt>
                <c:pt idx="812">
                  <c:v>8771.0505212510034</c:v>
                </c:pt>
                <c:pt idx="813">
                  <c:v>8769.0112163169761</c:v>
                </c:pt>
                <c:pt idx="814">
                  <c:v>8736.00492011797</c:v>
                </c:pt>
                <c:pt idx="815">
                  <c:v>8749.0507279960129</c:v>
                </c:pt>
                <c:pt idx="816">
                  <c:v>8751.5884132970132</c:v>
                </c:pt>
                <c:pt idx="817">
                  <c:v>8694.3729017788573</c:v>
                </c:pt>
                <c:pt idx="818">
                  <c:v>8702.0759772619149</c:v>
                </c:pt>
                <c:pt idx="819">
                  <c:v>8674.9863322157798</c:v>
                </c:pt>
                <c:pt idx="820">
                  <c:v>8559.3373248584649</c:v>
                </c:pt>
                <c:pt idx="821">
                  <c:v>8574.2510110105904</c:v>
                </c:pt>
                <c:pt idx="822">
                  <c:v>8576.367987035037</c:v>
                </c:pt>
                <c:pt idx="823">
                  <c:v>8600.2248864644771</c:v>
                </c:pt>
                <c:pt idx="824">
                  <c:v>8584.9711620165781</c:v>
                </c:pt>
                <c:pt idx="825">
                  <c:v>8584.9711620165781</c:v>
                </c:pt>
                <c:pt idx="826">
                  <c:v>8584.9711620165781</c:v>
                </c:pt>
                <c:pt idx="827">
                  <c:v>8605.6141267751427</c:v>
                </c:pt>
                <c:pt idx="828">
                  <c:v>8592.9663622373137</c:v>
                </c:pt>
                <c:pt idx="829">
                  <c:v>8596.5940921695437</c:v>
                </c:pt>
                <c:pt idx="830">
                  <c:v>8619.4313440272999</c:v>
                </c:pt>
                <c:pt idx="831">
                  <c:v>8616.6643521174101</c:v>
                </c:pt>
                <c:pt idx="832">
                  <c:v>8663.6919216448114</c:v>
                </c:pt>
                <c:pt idx="833">
                  <c:v>8698.7882651441469</c:v>
                </c:pt>
                <c:pt idx="834">
                  <c:v>8731.587185854065</c:v>
                </c:pt>
                <c:pt idx="835">
                  <c:v>8725.0076296052121</c:v>
                </c:pt>
                <c:pt idx="836">
                  <c:v>8606.6639805374634</c:v>
                </c:pt>
                <c:pt idx="837">
                  <c:v>8612.0138486286105</c:v>
                </c:pt>
                <c:pt idx="838">
                  <c:v>8587.1045352124729</c:v>
                </c:pt>
                <c:pt idx="839">
                  <c:v>8585.9641999636715</c:v>
                </c:pt>
                <c:pt idx="840">
                  <c:v>8559.819825303588</c:v>
                </c:pt>
                <c:pt idx="841">
                  <c:v>8547.2466469467981</c:v>
                </c:pt>
                <c:pt idx="842">
                  <c:v>8567.3815035944936</c:v>
                </c:pt>
                <c:pt idx="843">
                  <c:v>8571.7986554340132</c:v>
                </c:pt>
                <c:pt idx="844">
                  <c:v>8622.8613387688438</c:v>
                </c:pt>
                <c:pt idx="845">
                  <c:v>8626.6963919193804</c:v>
                </c:pt>
                <c:pt idx="846">
                  <c:v>8640.6591786074187</c:v>
                </c:pt>
                <c:pt idx="847">
                  <c:v>8663.6872139378847</c:v>
                </c:pt>
                <c:pt idx="848">
                  <c:v>8690.0815657492858</c:v>
                </c:pt>
                <c:pt idx="849">
                  <c:v>8630.6628655948789</c:v>
                </c:pt>
                <c:pt idx="850">
                  <c:v>8630.6628655948789</c:v>
                </c:pt>
                <c:pt idx="851">
                  <c:v>8630.6628655948789</c:v>
                </c:pt>
                <c:pt idx="852">
                  <c:v>8630.6628655948789</c:v>
                </c:pt>
                <c:pt idx="853">
                  <c:v>8626.9521834240859</c:v>
                </c:pt>
                <c:pt idx="854">
                  <c:v>8626.9521834240859</c:v>
                </c:pt>
                <c:pt idx="855">
                  <c:v>8567.0031023973916</c:v>
                </c:pt>
                <c:pt idx="856">
                  <c:v>8590.1469106013865</c:v>
                </c:pt>
                <c:pt idx="857">
                  <c:v>8607.4278404256856</c:v>
                </c:pt>
                <c:pt idx="858">
                  <c:v>8592.6838707049319</c:v>
                </c:pt>
                <c:pt idx="859">
                  <c:v>8591.2883572387527</c:v>
                </c:pt>
                <c:pt idx="860">
                  <c:v>8599.4140677751038</c:v>
                </c:pt>
                <c:pt idx="861">
                  <c:v>8737.1423702681041</c:v>
                </c:pt>
                <c:pt idx="862">
                  <c:v>8785.7593230373641</c:v>
                </c:pt>
                <c:pt idx="863">
                  <c:v>8784.1910208897043</c:v>
                </c:pt>
                <c:pt idx="864">
                  <c:v>8795.7049224616876</c:v>
                </c:pt>
                <c:pt idx="865">
                  <c:v>8828.0522249526894</c:v>
                </c:pt>
                <c:pt idx="866">
                  <c:v>8813.4270824648574</c:v>
                </c:pt>
                <c:pt idx="867">
                  <c:v>8830.560494367006</c:v>
                </c:pt>
                <c:pt idx="868">
                  <c:v>8821.4583197040738</c:v>
                </c:pt>
                <c:pt idx="869">
                  <c:v>8676.7349356456216</c:v>
                </c:pt>
                <c:pt idx="870">
                  <c:v>8675.5706726124972</c:v>
                </c:pt>
                <c:pt idx="871">
                  <c:v>8675.1826543642728</c:v>
                </c:pt>
                <c:pt idx="872">
                  <c:v>8670.5291411988619</c:v>
                </c:pt>
                <c:pt idx="873">
                  <c:v>8665.7515633015828</c:v>
                </c:pt>
                <c:pt idx="874">
                  <c:v>8529.1139058673125</c:v>
                </c:pt>
                <c:pt idx="875">
                  <c:v>8522.6471726598611</c:v>
                </c:pt>
                <c:pt idx="876">
                  <c:v>8417.0108431660301</c:v>
                </c:pt>
                <c:pt idx="877">
                  <c:v>8418.7677597440488</c:v>
                </c:pt>
                <c:pt idx="878">
                  <c:v>8398.8572425077073</c:v>
                </c:pt>
                <c:pt idx="879">
                  <c:v>8410.4915681932926</c:v>
                </c:pt>
                <c:pt idx="880">
                  <c:v>8411.3685746133342</c:v>
                </c:pt>
                <c:pt idx="881">
                  <c:v>8412.7470971527164</c:v>
                </c:pt>
                <c:pt idx="882">
                  <c:v>8434.6130766120423</c:v>
                </c:pt>
                <c:pt idx="883">
                  <c:v>8428.695551913559</c:v>
                </c:pt>
                <c:pt idx="884">
                  <c:v>8404.8580336071136</c:v>
                </c:pt>
                <c:pt idx="885">
                  <c:v>8415.8817839716376</c:v>
                </c:pt>
                <c:pt idx="886">
                  <c:v>8407.986842976803</c:v>
                </c:pt>
                <c:pt idx="887">
                  <c:v>8393.738348081537</c:v>
                </c:pt>
                <c:pt idx="888">
                  <c:v>8378.9163438758442</c:v>
                </c:pt>
                <c:pt idx="889">
                  <c:v>8412.4964230835831</c:v>
                </c:pt>
                <c:pt idx="890">
                  <c:v>8570.6807559867866</c:v>
                </c:pt>
                <c:pt idx="891">
                  <c:v>8555.7656910110236</c:v>
                </c:pt>
                <c:pt idx="892">
                  <c:v>8570.8084593088352</c:v>
                </c:pt>
                <c:pt idx="893">
                  <c:v>8563.6629289571702</c:v>
                </c:pt>
                <c:pt idx="894">
                  <c:v>8575.2804743370216</c:v>
                </c:pt>
                <c:pt idx="895">
                  <c:v>8564.4279515522176</c:v>
                </c:pt>
                <c:pt idx="896">
                  <c:v>8504.2455962840813</c:v>
                </c:pt>
                <c:pt idx="897">
                  <c:v>8499.0539037669932</c:v>
                </c:pt>
                <c:pt idx="898">
                  <c:v>8494.7534032352778</c:v>
                </c:pt>
                <c:pt idx="899">
                  <c:v>8514.775048884052</c:v>
                </c:pt>
                <c:pt idx="900">
                  <c:v>8508.3020581780547</c:v>
                </c:pt>
                <c:pt idx="901">
                  <c:v>8503.8655012811178</c:v>
                </c:pt>
                <c:pt idx="902">
                  <c:v>8534.5084579625182</c:v>
                </c:pt>
                <c:pt idx="903">
                  <c:v>8507.9216004917471</c:v>
                </c:pt>
                <c:pt idx="904">
                  <c:v>8514.0130094118795</c:v>
                </c:pt>
                <c:pt idx="905">
                  <c:v>8503.9921958402174</c:v>
                </c:pt>
                <c:pt idx="906">
                  <c:v>8552.3311220513697</c:v>
                </c:pt>
                <c:pt idx="907">
                  <c:v>8557.4203564178752</c:v>
                </c:pt>
                <c:pt idx="908">
                  <c:v>8530.0102163276206</c:v>
                </c:pt>
                <c:pt idx="909">
                  <c:v>8548.645210707009</c:v>
                </c:pt>
                <c:pt idx="910">
                  <c:v>8608.2633019352961</c:v>
                </c:pt>
                <c:pt idx="911">
                  <c:v>8606.7294900979268</c:v>
                </c:pt>
                <c:pt idx="912">
                  <c:v>8607.368511933164</c:v>
                </c:pt>
                <c:pt idx="913">
                  <c:v>8607.1128918125341</c:v>
                </c:pt>
                <c:pt idx="914">
                  <c:v>8605.9627891307882</c:v>
                </c:pt>
                <c:pt idx="915">
                  <c:v>8566.9147322551416</c:v>
                </c:pt>
                <c:pt idx="916">
                  <c:v>8619.3172743263585</c:v>
                </c:pt>
                <c:pt idx="917">
                  <c:v>8611.0573282446348</c:v>
                </c:pt>
                <c:pt idx="918">
                  <c:v>8554.8055842660033</c:v>
                </c:pt>
                <c:pt idx="919">
                  <c:v>8556.4348084583744</c:v>
                </c:pt>
                <c:pt idx="920">
                  <c:v>8491.3758499095293</c:v>
                </c:pt>
                <c:pt idx="921">
                  <c:v>8559.6866305160438</c:v>
                </c:pt>
                <c:pt idx="922">
                  <c:v>8558.5662689786204</c:v>
                </c:pt>
                <c:pt idx="923">
                  <c:v>8549.1171204619459</c:v>
                </c:pt>
                <c:pt idx="924">
                  <c:v>8506.8528776252751</c:v>
                </c:pt>
                <c:pt idx="925">
                  <c:v>8513.7447046748402</c:v>
                </c:pt>
                <c:pt idx="926">
                  <c:v>8526.4499452512173</c:v>
                </c:pt>
                <c:pt idx="927">
                  <c:v>8521.1412076110064</c:v>
                </c:pt>
                <c:pt idx="928">
                  <c:v>8515.9623069421741</c:v>
                </c:pt>
                <c:pt idx="929">
                  <c:v>8530.2812799321473</c:v>
                </c:pt>
                <c:pt idx="930">
                  <c:v>8531.5179289528551</c:v>
                </c:pt>
                <c:pt idx="931">
                  <c:v>8516.4552643411662</c:v>
                </c:pt>
                <c:pt idx="932">
                  <c:v>8511.0358698566633</c:v>
                </c:pt>
                <c:pt idx="933">
                  <c:v>8526.5734829719204</c:v>
                </c:pt>
                <c:pt idx="934">
                  <c:v>8522.7454774980306</c:v>
                </c:pt>
                <c:pt idx="935">
                  <c:v>8524.3503515685643</c:v>
                </c:pt>
                <c:pt idx="936">
                  <c:v>8519.167550503611</c:v>
                </c:pt>
                <c:pt idx="937">
                  <c:v>8517.9344790232735</c:v>
                </c:pt>
                <c:pt idx="938">
                  <c:v>8517.0715413517282</c:v>
                </c:pt>
                <c:pt idx="939">
                  <c:v>8516.8250198448441</c:v>
                </c:pt>
                <c:pt idx="940">
                  <c:v>8490.6519199151498</c:v>
                </c:pt>
                <c:pt idx="941">
                  <c:v>8514.8533614208263</c:v>
                </c:pt>
                <c:pt idx="942">
                  <c:v>8507.0988221697808</c:v>
                </c:pt>
                <c:pt idx="943">
                  <c:v>8502.3054672509097</c:v>
                </c:pt>
                <c:pt idx="944">
                  <c:v>8433.6264018507991</c:v>
                </c:pt>
                <c:pt idx="945">
                  <c:v>8433.2610883966772</c:v>
                </c:pt>
                <c:pt idx="946">
                  <c:v>8460.8702697325461</c:v>
                </c:pt>
                <c:pt idx="947">
                  <c:v>8460.3800402714096</c:v>
                </c:pt>
                <c:pt idx="948">
                  <c:v>8525.8341818260742</c:v>
                </c:pt>
                <c:pt idx="949">
                  <c:v>8503.6150026960331</c:v>
                </c:pt>
                <c:pt idx="950">
                  <c:v>8493.1044999298683</c:v>
                </c:pt>
                <c:pt idx="951">
                  <c:v>8361.0168745901501</c:v>
                </c:pt>
                <c:pt idx="952">
                  <c:v>8360.773821774028</c:v>
                </c:pt>
                <c:pt idx="953">
                  <c:v>8364.2994712604595</c:v>
                </c:pt>
                <c:pt idx="954">
                  <c:v>8376.8456768517099</c:v>
                </c:pt>
                <c:pt idx="955">
                  <c:v>8266.1482758429192</c:v>
                </c:pt>
                <c:pt idx="956">
                  <c:v>8242.2096952082375</c:v>
                </c:pt>
                <c:pt idx="957">
                  <c:v>8230.8305563925715</c:v>
                </c:pt>
                <c:pt idx="958">
                  <c:v>8242.2096952082375</c:v>
                </c:pt>
                <c:pt idx="959">
                  <c:v>8151.7190242379493</c:v>
                </c:pt>
                <c:pt idx="960">
                  <c:v>8165.577858656291</c:v>
                </c:pt>
                <c:pt idx="961">
                  <c:v>8158.3464380787937</c:v>
                </c:pt>
                <c:pt idx="962">
                  <c:v>8111.8905250157195</c:v>
                </c:pt>
                <c:pt idx="963">
                  <c:v>8115.0785114524379</c:v>
                </c:pt>
                <c:pt idx="964">
                  <c:v>8102.5770825166455</c:v>
                </c:pt>
                <c:pt idx="965">
                  <c:v>8106.111313120552</c:v>
                </c:pt>
                <c:pt idx="966">
                  <c:v>8107.8795848611226</c:v>
                </c:pt>
                <c:pt idx="967">
                  <c:v>8111.0644188460974</c:v>
                </c:pt>
                <c:pt idx="968">
                  <c:v>8103.5192426425192</c:v>
                </c:pt>
                <c:pt idx="969">
                  <c:v>8101.0465394836647</c:v>
                </c:pt>
                <c:pt idx="970">
                  <c:v>8102.1060846045075</c:v>
                </c:pt>
                <c:pt idx="971">
                  <c:v>8040.1404979175404</c:v>
                </c:pt>
                <c:pt idx="972">
                  <c:v>8048.6815165055286</c:v>
                </c:pt>
                <c:pt idx="973">
                  <c:v>8048.0959363940319</c:v>
                </c:pt>
                <c:pt idx="974">
                  <c:v>7910.0034533917524</c:v>
                </c:pt>
                <c:pt idx="975">
                  <c:v>7766.8237747482472</c:v>
                </c:pt>
                <c:pt idx="976">
                  <c:v>7776.8644068341291</c:v>
                </c:pt>
                <c:pt idx="977">
                  <c:v>7780.7070103398528</c:v>
                </c:pt>
                <c:pt idx="978">
                  <c:v>7760.9693283926536</c:v>
                </c:pt>
                <c:pt idx="979">
                  <c:v>7586.6100794808981</c:v>
                </c:pt>
                <c:pt idx="980">
                  <c:v>7405.2774023190577</c:v>
                </c:pt>
                <c:pt idx="981">
                  <c:v>7374.8413778775439</c:v>
                </c:pt>
                <c:pt idx="982">
                  <c:v>7332.6409314785387</c:v>
                </c:pt>
                <c:pt idx="983">
                  <c:v>7348.3572276369086</c:v>
                </c:pt>
                <c:pt idx="984">
                  <c:v>7330.4605446419419</c:v>
                </c:pt>
                <c:pt idx="985">
                  <c:v>7334.8226157782947</c:v>
                </c:pt>
                <c:pt idx="986">
                  <c:v>7287.4126656991166</c:v>
                </c:pt>
                <c:pt idx="987">
                  <c:v>7307.0203331698922</c:v>
                </c:pt>
                <c:pt idx="988">
                  <c:v>7171.236547640915</c:v>
                </c:pt>
                <c:pt idx="989">
                  <c:v>7162.2760657843755</c:v>
                </c:pt>
                <c:pt idx="990">
                  <c:v>7091.4944615428267</c:v>
                </c:pt>
                <c:pt idx="991">
                  <c:v>7081.6514411160688</c:v>
                </c:pt>
                <c:pt idx="992">
                  <c:v>7079.7462618939744</c:v>
                </c:pt>
                <c:pt idx="993">
                  <c:v>6930.6923274613519</c:v>
                </c:pt>
                <c:pt idx="994">
                  <c:v>6797.1825491255458</c:v>
                </c:pt>
                <c:pt idx="995">
                  <c:v>6620.5857399265633</c:v>
                </c:pt>
                <c:pt idx="996">
                  <c:v>6549.0951683617914</c:v>
                </c:pt>
                <c:pt idx="997">
                  <c:v>6545.8961183577067</c:v>
                </c:pt>
                <c:pt idx="998">
                  <c:v>6564.8617632103915</c:v>
                </c:pt>
                <c:pt idx="999">
                  <c:v>6430.1962013615948</c:v>
                </c:pt>
                <c:pt idx="1000">
                  <c:v>6416.299374657593</c:v>
                </c:pt>
                <c:pt idx="1001">
                  <c:v>6348.4964603125909</c:v>
                </c:pt>
                <c:pt idx="1002">
                  <c:v>6377.7247745505256</c:v>
                </c:pt>
                <c:pt idx="1003">
                  <c:v>6189.4539874133743</c:v>
                </c:pt>
                <c:pt idx="1004">
                  <c:v>6217.7207029705296</c:v>
                </c:pt>
                <c:pt idx="1005">
                  <c:v>6212.9189697439551</c:v>
                </c:pt>
                <c:pt idx="1006">
                  <c:v>6220.9551380796984</c:v>
                </c:pt>
                <c:pt idx="1007">
                  <c:v>6218.2449774613497</c:v>
                </c:pt>
                <c:pt idx="1008">
                  <c:v>6250.2171950475285</c:v>
                </c:pt>
                <c:pt idx="1009">
                  <c:v>6250.8352678626688</c:v>
                </c:pt>
                <c:pt idx="1010">
                  <c:v>6260.9182588286149</c:v>
                </c:pt>
                <c:pt idx="1011">
                  <c:v>6176.5474372568842</c:v>
                </c:pt>
                <c:pt idx="1012">
                  <c:v>6181.9516983507301</c:v>
                </c:pt>
                <c:pt idx="1013">
                  <c:v>6172.8048664148919</c:v>
                </c:pt>
                <c:pt idx="1014">
                  <c:v>6177.6798057388023</c:v>
                </c:pt>
                <c:pt idx="1015">
                  <c:v>6154.1598390718282</c:v>
                </c:pt>
                <c:pt idx="1016">
                  <c:v>6155.543495940824</c:v>
                </c:pt>
                <c:pt idx="1017">
                  <c:v>6142.5099536581756</c:v>
                </c:pt>
                <c:pt idx="1018">
                  <c:v>6141.6487535244687</c:v>
                </c:pt>
                <c:pt idx="1019">
                  <c:v>6150.0989420463138</c:v>
                </c:pt>
                <c:pt idx="1020">
                  <c:v>6128.0737706186474</c:v>
                </c:pt>
                <c:pt idx="1021">
                  <c:v>6128.0737706186474</c:v>
                </c:pt>
                <c:pt idx="1022">
                  <c:v>6128.0737706186474</c:v>
                </c:pt>
                <c:pt idx="1023">
                  <c:v>6128.0737706186474</c:v>
                </c:pt>
                <c:pt idx="1024">
                  <c:v>6128.0737706186474</c:v>
                </c:pt>
                <c:pt idx="1025">
                  <c:v>6128.0737706186474</c:v>
                </c:pt>
                <c:pt idx="1026">
                  <c:v>6131.4189763329705</c:v>
                </c:pt>
                <c:pt idx="1027">
                  <c:v>6141.3904405721851</c:v>
                </c:pt>
                <c:pt idx="1028">
                  <c:v>6155.6299951538413</c:v>
                </c:pt>
                <c:pt idx="1029">
                  <c:v>6179.1612219310045</c:v>
                </c:pt>
                <c:pt idx="1030">
                  <c:v>6198.1336730828834</c:v>
                </c:pt>
                <c:pt idx="1031">
                  <c:v>6185.6180257156766</c:v>
                </c:pt>
                <c:pt idx="1032">
                  <c:v>6175.5025424356836</c:v>
                </c:pt>
                <c:pt idx="1033">
                  <c:v>6189.2012566954345</c:v>
                </c:pt>
                <c:pt idx="1034">
                  <c:v>6185.7053722288829</c:v>
                </c:pt>
                <c:pt idx="1035">
                  <c:v>6193.3139734926162</c:v>
                </c:pt>
                <c:pt idx="1036">
                  <c:v>6189.9009078146191</c:v>
                </c:pt>
                <c:pt idx="1037">
                  <c:v>6200.0636539868483</c:v>
                </c:pt>
                <c:pt idx="1038">
                  <c:v>6196.5554912810712</c:v>
                </c:pt>
                <c:pt idx="1039">
                  <c:v>6199.9759015078089</c:v>
                </c:pt>
                <c:pt idx="1040">
                  <c:v>6134.8318348693574</c:v>
                </c:pt>
                <c:pt idx="1041">
                  <c:v>6074.3799686236362</c:v>
                </c:pt>
                <c:pt idx="1042">
                  <c:v>6083.4201213698771</c:v>
                </c:pt>
                <c:pt idx="1043">
                  <c:v>6097.4206904719194</c:v>
                </c:pt>
                <c:pt idx="1044">
                  <c:v>6101.6681331638119</c:v>
                </c:pt>
                <c:pt idx="1045">
                  <c:v>6104.9661445011507</c:v>
                </c:pt>
                <c:pt idx="1046">
                  <c:v>6122.9944194902628</c:v>
                </c:pt>
                <c:pt idx="1047">
                  <c:v>6133.1438508024876</c:v>
                </c:pt>
                <c:pt idx="1048">
                  <c:v>6150.4576955033954</c:v>
                </c:pt>
                <c:pt idx="1049">
                  <c:v>6137.7922981210522</c:v>
                </c:pt>
                <c:pt idx="1050">
                  <c:v>6122.4703625095772</c:v>
                </c:pt>
                <c:pt idx="1051">
                  <c:v>6124.5671288547055</c:v>
                </c:pt>
                <c:pt idx="1052">
                  <c:v>6111.0507706098033</c:v>
                </c:pt>
                <c:pt idx="1053">
                  <c:v>6113.3138648445884</c:v>
                </c:pt>
                <c:pt idx="1054">
                  <c:v>6060.130126144134</c:v>
                </c:pt>
                <c:pt idx="1055">
                  <c:v>5983.0904009690848</c:v>
                </c:pt>
                <c:pt idx="1056">
                  <c:v>5981.4727972691244</c:v>
                </c:pt>
                <c:pt idx="1057">
                  <c:v>5908.9246134368959</c:v>
                </c:pt>
                <c:pt idx="1058">
                  <c:v>5914.4702169931043</c:v>
                </c:pt>
                <c:pt idx="1059">
                  <c:v>5908.8406691171176</c:v>
                </c:pt>
                <c:pt idx="1060">
                  <c:v>5848.3069905882512</c:v>
                </c:pt>
                <c:pt idx="1061">
                  <c:v>5850.5519901438965</c:v>
                </c:pt>
                <c:pt idx="1062">
                  <c:v>5854.3807764797421</c:v>
                </c:pt>
                <c:pt idx="1063">
                  <c:v>5849.1382709871796</c:v>
                </c:pt>
                <c:pt idx="1064">
                  <c:v>5788.5481125872611</c:v>
                </c:pt>
                <c:pt idx="1065">
                  <c:v>5782.9563453425644</c:v>
                </c:pt>
                <c:pt idx="1066">
                  <c:v>5639.614355650875</c:v>
                </c:pt>
                <c:pt idx="1067">
                  <c:v>5585.9701518392212</c:v>
                </c:pt>
                <c:pt idx="1068">
                  <c:v>5527.204902530254</c:v>
                </c:pt>
                <c:pt idx="1069">
                  <c:v>5472.0856332341527</c:v>
                </c:pt>
                <c:pt idx="1070">
                  <c:v>5405.8838142307004</c:v>
                </c:pt>
                <c:pt idx="1071">
                  <c:v>5346.8225909167431</c:v>
                </c:pt>
                <c:pt idx="1072">
                  <c:v>5343.3283328161833</c:v>
                </c:pt>
                <c:pt idx="1073">
                  <c:v>5369.5704798450333</c:v>
                </c:pt>
                <c:pt idx="1074">
                  <c:v>5320.984594989457</c:v>
                </c:pt>
                <c:pt idx="1075">
                  <c:v>5314.4415901112925</c:v>
                </c:pt>
                <c:pt idx="1076">
                  <c:v>5248.8478778908029</c:v>
                </c:pt>
                <c:pt idx="1077">
                  <c:v>5244.2009562642488</c:v>
                </c:pt>
                <c:pt idx="1078">
                  <c:v>5238.8148462710815</c:v>
                </c:pt>
                <c:pt idx="1079">
                  <c:v>5241.6561359900325</c:v>
                </c:pt>
                <c:pt idx="1080">
                  <c:v>5236.9472559910673</c:v>
                </c:pt>
                <c:pt idx="1081">
                  <c:v>5114.913154457874</c:v>
                </c:pt>
                <c:pt idx="1082">
                  <c:v>5127.8661923200525</c:v>
                </c:pt>
                <c:pt idx="1083">
                  <c:v>5122.6624690347708</c:v>
                </c:pt>
                <c:pt idx="1084">
                  <c:v>4996.7483185941919</c:v>
                </c:pt>
                <c:pt idx="1085">
                  <c:v>5005.1191598495689</c:v>
                </c:pt>
                <c:pt idx="1086">
                  <c:v>5020.0701132222812</c:v>
                </c:pt>
                <c:pt idx="1087">
                  <c:v>5020.0701132222812</c:v>
                </c:pt>
                <c:pt idx="1088">
                  <c:v>5019.2772012103715</c:v>
                </c:pt>
                <c:pt idx="1089">
                  <c:v>5017.8361845440741</c:v>
                </c:pt>
                <c:pt idx="1090">
                  <c:v>5011.7929391069702</c:v>
                </c:pt>
                <c:pt idx="1091">
                  <c:v>5033.1531889230373</c:v>
                </c:pt>
                <c:pt idx="1092">
                  <c:v>5032.6459460953938</c:v>
                </c:pt>
                <c:pt idx="1093">
                  <c:v>5042.5192885937204</c:v>
                </c:pt>
                <c:pt idx="1094">
                  <c:v>4924.09475953535</c:v>
                </c:pt>
                <c:pt idx="1095">
                  <c:v>4942.2374394640101</c:v>
                </c:pt>
                <c:pt idx="1096">
                  <c:v>4949.0574873519445</c:v>
                </c:pt>
                <c:pt idx="1097">
                  <c:v>4943.5999448884913</c:v>
                </c:pt>
                <c:pt idx="1098">
                  <c:v>4951.071199618832</c:v>
                </c:pt>
                <c:pt idx="1099">
                  <c:v>4966.7332079910484</c:v>
                </c:pt>
                <c:pt idx="1100">
                  <c:v>4961.525624024609</c:v>
                </c:pt>
                <c:pt idx="1101">
                  <c:v>4938.1544257086734</c:v>
                </c:pt>
                <c:pt idx="1102">
                  <c:v>4935.3646696087426</c:v>
                </c:pt>
                <c:pt idx="1103">
                  <c:v>4907.4981217666282</c:v>
                </c:pt>
                <c:pt idx="1104">
                  <c:v>4930.0086038254049</c:v>
                </c:pt>
                <c:pt idx="1105">
                  <c:v>4930.0086038254049</c:v>
                </c:pt>
                <c:pt idx="1106">
                  <c:v>4930.0086038254049</c:v>
                </c:pt>
                <c:pt idx="1107">
                  <c:v>4930.0086038254049</c:v>
                </c:pt>
                <c:pt idx="1108">
                  <c:v>4930.0086038254049</c:v>
                </c:pt>
                <c:pt idx="1109">
                  <c:v>4930.0086038254049</c:v>
                </c:pt>
                <c:pt idx="1110">
                  <c:v>4852.3529815818547</c:v>
                </c:pt>
                <c:pt idx="1111">
                  <c:v>4868.369407318386</c:v>
                </c:pt>
                <c:pt idx="1112">
                  <c:v>4885.8227636700885</c:v>
                </c:pt>
                <c:pt idx="1113">
                  <c:v>4887.6450995835476</c:v>
                </c:pt>
                <c:pt idx="1114">
                  <c:v>4865.5884354188556</c:v>
                </c:pt>
                <c:pt idx="1115">
                  <c:v>4878.1977378086558</c:v>
                </c:pt>
                <c:pt idx="1116">
                  <c:v>4891.0129859570761</c:v>
                </c:pt>
                <c:pt idx="1117">
                  <c:v>4886.8038525784559</c:v>
                </c:pt>
                <c:pt idx="1118">
                  <c:v>4883.1617927215775</c:v>
                </c:pt>
                <c:pt idx="1119">
                  <c:v>4876.3824385889293</c:v>
                </c:pt>
                <c:pt idx="1120">
                  <c:v>4943.6744354609009</c:v>
                </c:pt>
                <c:pt idx="1121">
                  <c:v>4933.0752449556467</c:v>
                </c:pt>
                <c:pt idx="1122">
                  <c:v>4931.6654525074928</c:v>
                </c:pt>
                <c:pt idx="1123">
                  <c:v>4914.3207085694421</c:v>
                </c:pt>
                <c:pt idx="1124">
                  <c:v>4911.4534212240033</c:v>
                </c:pt>
                <c:pt idx="1125">
                  <c:v>4909.7067167809246</c:v>
                </c:pt>
                <c:pt idx="1126">
                  <c:v>4983.9956958465536</c:v>
                </c:pt>
                <c:pt idx="1127">
                  <c:v>4977.5374446280466</c:v>
                </c:pt>
                <c:pt idx="1128">
                  <c:v>4990.5419753853839</c:v>
                </c:pt>
                <c:pt idx="1129">
                  <c:v>5062.6759279884982</c:v>
                </c:pt>
                <c:pt idx="1130">
                  <c:v>5085.295017669494</c:v>
                </c:pt>
                <c:pt idx="1131">
                  <c:v>5085.1489115937966</c:v>
                </c:pt>
                <c:pt idx="1132">
                  <c:v>5110.9197355610131</c:v>
                </c:pt>
                <c:pt idx="1133">
                  <c:v>5102.9624738345601</c:v>
                </c:pt>
                <c:pt idx="1134">
                  <c:v>5105.83306963833</c:v>
                </c:pt>
                <c:pt idx="1135">
                  <c:v>5096.0568495717907</c:v>
                </c:pt>
                <c:pt idx="1136">
                  <c:v>5087.9994952704501</c:v>
                </c:pt>
                <c:pt idx="1137">
                  <c:v>5085.9525989217782</c:v>
                </c:pt>
                <c:pt idx="1138">
                  <c:v>5035.5249994303567</c:v>
                </c:pt>
                <c:pt idx="1139">
                  <c:v>5050.6128224200747</c:v>
                </c:pt>
                <c:pt idx="1140">
                  <c:v>5061.8071967762362</c:v>
                </c:pt>
                <c:pt idx="1141">
                  <c:v>5053.5690958078376</c:v>
                </c:pt>
                <c:pt idx="1142">
                  <c:v>5023.0917808028235</c:v>
                </c:pt>
                <c:pt idx="1143">
                  <c:v>4979.9147587990738</c:v>
                </c:pt>
                <c:pt idx="1144">
                  <c:v>4988.3360232935347</c:v>
                </c:pt>
                <c:pt idx="1145">
                  <c:v>4991.9940894789979</c:v>
                </c:pt>
                <c:pt idx="1146">
                  <c:v>5011.7839570289643</c:v>
                </c:pt>
                <c:pt idx="1147">
                  <c:v>4977.1839665493426</c:v>
                </c:pt>
                <c:pt idx="1148">
                  <c:v>5004.9104427581515</c:v>
                </c:pt>
                <c:pt idx="1149">
                  <c:v>4988.4766190100872</c:v>
                </c:pt>
                <c:pt idx="1150">
                  <c:v>4985.7364312871414</c:v>
                </c:pt>
                <c:pt idx="1151">
                  <c:v>4998.1969004681559</c:v>
                </c:pt>
                <c:pt idx="1152">
                  <c:v>4985.7364312871414</c:v>
                </c:pt>
                <c:pt idx="1153">
                  <c:v>4995.6575246966577</c:v>
                </c:pt>
                <c:pt idx="1154">
                  <c:v>4929.2465927362882</c:v>
                </c:pt>
                <c:pt idx="1155">
                  <c:v>4929.2465927362882</c:v>
                </c:pt>
                <c:pt idx="1156">
                  <c:v>4961.2887594404228</c:v>
                </c:pt>
                <c:pt idx="1157">
                  <c:v>4946.9653999220773</c:v>
                </c:pt>
                <c:pt idx="1158">
                  <c:v>4963.2611867823462</c:v>
                </c:pt>
                <c:pt idx="1159">
                  <c:v>4905.2408095911305</c:v>
                </c:pt>
                <c:pt idx="1160">
                  <c:v>4894.458531700091</c:v>
                </c:pt>
                <c:pt idx="1161">
                  <c:v>4896.5417232436957</c:v>
                </c:pt>
                <c:pt idx="1162">
                  <c:v>4820.8388459938578</c:v>
                </c:pt>
                <c:pt idx="1163">
                  <c:v>4812.395330401564</c:v>
                </c:pt>
                <c:pt idx="1164">
                  <c:v>4816.5452959804625</c:v>
                </c:pt>
                <c:pt idx="1165">
                  <c:v>4816.8857744976804</c:v>
                </c:pt>
                <c:pt idx="1166">
                  <c:v>4804.1168161558089</c:v>
                </c:pt>
                <c:pt idx="1167">
                  <c:v>4809.4063493657704</c:v>
                </c:pt>
                <c:pt idx="1168">
                  <c:v>4821.248154776843</c:v>
                </c:pt>
                <c:pt idx="1169">
                  <c:v>4748.7564194126671</c:v>
                </c:pt>
                <c:pt idx="1170">
                  <c:v>4745.4728189307407</c:v>
                </c:pt>
                <c:pt idx="1171">
                  <c:v>4687.530468948049</c:v>
                </c:pt>
                <c:pt idx="1172">
                  <c:v>4689.4513979629783</c:v>
                </c:pt>
                <c:pt idx="1173">
                  <c:v>4698.4144166899714</c:v>
                </c:pt>
                <c:pt idx="1174">
                  <c:v>4698.4144166899714</c:v>
                </c:pt>
                <c:pt idx="1175">
                  <c:v>4698.4144166899714</c:v>
                </c:pt>
                <c:pt idx="1176">
                  <c:v>4698.4144166899714</c:v>
                </c:pt>
                <c:pt idx="1177">
                  <c:v>4671.0357666813907</c:v>
                </c:pt>
                <c:pt idx="1178">
                  <c:v>4684.4867039276987</c:v>
                </c:pt>
                <c:pt idx="1179">
                  <c:v>4691.1086353177188</c:v>
                </c:pt>
                <c:pt idx="1180">
                  <c:v>4674.9180424534925</c:v>
                </c:pt>
                <c:pt idx="1181">
                  <c:v>4622.4836354709405</c:v>
                </c:pt>
                <c:pt idx="1182">
                  <c:v>4616.5528624000235</c:v>
                </c:pt>
                <c:pt idx="1183">
                  <c:v>4614.5359628871583</c:v>
                </c:pt>
                <c:pt idx="1184">
                  <c:v>4548.2032914786487</c:v>
                </c:pt>
                <c:pt idx="1185">
                  <c:v>4543.2773933487415</c:v>
                </c:pt>
                <c:pt idx="1186">
                  <c:v>4550.0612700031288</c:v>
                </c:pt>
                <c:pt idx="1187">
                  <c:v>4553.5891951437534</c:v>
                </c:pt>
                <c:pt idx="1188">
                  <c:v>4539.3188335467848</c:v>
                </c:pt>
                <c:pt idx="1189">
                  <c:v>4464.2126393764393</c:v>
                </c:pt>
                <c:pt idx="1190">
                  <c:v>4463.9624312921787</c:v>
                </c:pt>
                <c:pt idx="1191">
                  <c:v>4403.0734693118184</c:v>
                </c:pt>
                <c:pt idx="1192">
                  <c:v>4382.802623261694</c:v>
                </c:pt>
                <c:pt idx="1193">
                  <c:v>4396.6033452578304</c:v>
                </c:pt>
                <c:pt idx="1194">
                  <c:v>4401.7162477638049</c:v>
                </c:pt>
                <c:pt idx="1195">
                  <c:v>4407.521143065157</c:v>
                </c:pt>
                <c:pt idx="1196">
                  <c:v>4361.597900052614</c:v>
                </c:pt>
                <c:pt idx="1197">
                  <c:v>4352.832655597289</c:v>
                </c:pt>
                <c:pt idx="1198">
                  <c:v>4355.5871480810029</c:v>
                </c:pt>
                <c:pt idx="1199">
                  <c:v>4310.1536601012831</c:v>
                </c:pt>
                <c:pt idx="1200">
                  <c:v>4317.4067327517732</c:v>
                </c:pt>
                <c:pt idx="1201">
                  <c:v>4313.8685748053576</c:v>
                </c:pt>
                <c:pt idx="1202">
                  <c:v>4323.888040125682</c:v>
                </c:pt>
                <c:pt idx="1203">
                  <c:v>4321.4399789564668</c:v>
                </c:pt>
                <c:pt idx="1204">
                  <c:v>4309.7277676134836</c:v>
                </c:pt>
                <c:pt idx="1205">
                  <c:v>4305.7163439001861</c:v>
                </c:pt>
                <c:pt idx="1206">
                  <c:v>4308.5113955755469</c:v>
                </c:pt>
                <c:pt idx="1207">
                  <c:v>4308.9370476787017</c:v>
                </c:pt>
                <c:pt idx="1208">
                  <c:v>4306.6273752454317</c:v>
                </c:pt>
                <c:pt idx="1209">
                  <c:v>4317.773080374408</c:v>
                </c:pt>
                <c:pt idx="1210">
                  <c:v>4256.7618662244986</c:v>
                </c:pt>
                <c:pt idx="1211">
                  <c:v>4262.9738279737103</c:v>
                </c:pt>
                <c:pt idx="1212">
                  <c:v>4250.8682398379869</c:v>
                </c:pt>
                <c:pt idx="1213">
                  <c:v>4250.8682398379869</c:v>
                </c:pt>
                <c:pt idx="1214">
                  <c:v>4250.8682398379869</c:v>
                </c:pt>
                <c:pt idx="1215">
                  <c:v>4249.1273354734776</c:v>
                </c:pt>
                <c:pt idx="1216">
                  <c:v>4259.4133034005154</c:v>
                </c:pt>
                <c:pt idx="1217">
                  <c:v>4255.317018614759</c:v>
                </c:pt>
                <c:pt idx="1218">
                  <c:v>4257.6051471941755</c:v>
                </c:pt>
                <c:pt idx="1219">
                  <c:v>4195.2901293589539</c:v>
                </c:pt>
                <c:pt idx="1220">
                  <c:v>4223.8014616622568</c:v>
                </c:pt>
                <c:pt idx="1221">
                  <c:v>4226.8125266068391</c:v>
                </c:pt>
                <c:pt idx="1222">
                  <c:v>4232.4849664660851</c:v>
                </c:pt>
                <c:pt idx="1223">
                  <c:v>4238.657416018279</c:v>
                </c:pt>
                <c:pt idx="1224">
                  <c:v>4297.1901305675947</c:v>
                </c:pt>
                <c:pt idx="1225">
                  <c:v>4299.9536363822626</c:v>
                </c:pt>
                <c:pt idx="1226">
                  <c:v>4294.7979638615489</c:v>
                </c:pt>
                <c:pt idx="1227">
                  <c:v>4368.4948205479313</c:v>
                </c:pt>
                <c:pt idx="1228">
                  <c:v>4367.682391251672</c:v>
                </c:pt>
                <c:pt idx="1229">
                  <c:v>4366.3081990915052</c:v>
                </c:pt>
                <c:pt idx="1230">
                  <c:v>4371.8101625705131</c:v>
                </c:pt>
                <c:pt idx="1231">
                  <c:v>4373.3757504300811</c:v>
                </c:pt>
                <c:pt idx="1232">
                  <c:v>4361.4430232461127</c:v>
                </c:pt>
                <c:pt idx="1233">
                  <c:v>4359.0144988403135</c:v>
                </c:pt>
                <c:pt idx="1234">
                  <c:v>4350.1330005880882</c:v>
                </c:pt>
                <c:pt idx="1235">
                  <c:v>4363.8118820146701</c:v>
                </c:pt>
                <c:pt idx="1236">
                  <c:v>4361.0692279921495</c:v>
                </c:pt>
                <c:pt idx="1237">
                  <c:v>4360.5709339761543</c:v>
                </c:pt>
                <c:pt idx="1238">
                  <c:v>4356.091406706917</c:v>
                </c:pt>
                <c:pt idx="1239">
                  <c:v>4402.4493350398434</c:v>
                </c:pt>
                <c:pt idx="1240">
                  <c:v>4398.854675152189</c:v>
                </c:pt>
                <c:pt idx="1241">
                  <c:v>4403.5857116714824</c:v>
                </c:pt>
                <c:pt idx="1242">
                  <c:v>4426.9475826442222</c:v>
                </c:pt>
                <c:pt idx="1243">
                  <c:v>4416.1881932508686</c:v>
                </c:pt>
                <c:pt idx="1244">
                  <c:v>4406.9983642034895</c:v>
                </c:pt>
                <c:pt idx="1245">
                  <c:v>4410.8597655481863</c:v>
                </c:pt>
                <c:pt idx="1246">
                  <c:v>4420.7656740667571</c:v>
                </c:pt>
                <c:pt idx="1247">
                  <c:v>4426.5646949446345</c:v>
                </c:pt>
                <c:pt idx="1248">
                  <c:v>4421.5295102690989</c:v>
                </c:pt>
                <c:pt idx="1249">
                  <c:v>4418.2214583212117</c:v>
                </c:pt>
                <c:pt idx="1250">
                  <c:v>4429.3101879112519</c:v>
                </c:pt>
                <c:pt idx="1251">
                  <c:v>4436.4131586827007</c:v>
                </c:pt>
                <c:pt idx="1252">
                  <c:v>4437.1182975378088</c:v>
                </c:pt>
                <c:pt idx="1253">
                  <c:v>4350.6890851703693</c:v>
                </c:pt>
                <c:pt idx="1254">
                  <c:v>4348.4255246439352</c:v>
                </c:pt>
                <c:pt idx="1255">
                  <c:v>4348.2998403406618</c:v>
                </c:pt>
                <c:pt idx="1256">
                  <c:v>4352.5771865555553</c:v>
                </c:pt>
                <c:pt idx="1257">
                  <c:v>4369.517219753302</c:v>
                </c:pt>
                <c:pt idx="1258">
                  <c:v>4364.3833967046085</c:v>
                </c:pt>
                <c:pt idx="1259">
                  <c:v>4382.6281899410433</c:v>
                </c:pt>
                <c:pt idx="1260">
                  <c:v>4393.4431737199739</c:v>
                </c:pt>
                <c:pt idx="1261">
                  <c:v>4406.5692616132219</c:v>
                </c:pt>
                <c:pt idx="1262">
                  <c:v>4399.9964282381934</c:v>
                </c:pt>
                <c:pt idx="1263">
                  <c:v>4393.2507264369297</c:v>
                </c:pt>
                <c:pt idx="1264">
                  <c:v>4396.2034387103304</c:v>
                </c:pt>
                <c:pt idx="1265">
                  <c:v>4405.0209465223979</c:v>
                </c:pt>
                <c:pt idx="1266">
                  <c:v>4394.7907769369658</c:v>
                </c:pt>
                <c:pt idx="1267">
                  <c:v>4403.2159535248329</c:v>
                </c:pt>
                <c:pt idx="1268">
                  <c:v>4402.5716716007846</c:v>
                </c:pt>
                <c:pt idx="1269">
                  <c:v>4402.507253778128</c:v>
                </c:pt>
                <c:pt idx="1270">
                  <c:v>4417.9569158242775</c:v>
                </c:pt>
                <c:pt idx="1271">
                  <c:v>4436.1300349749708</c:v>
                </c:pt>
                <c:pt idx="1272">
                  <c:v>4454.3873357051634</c:v>
                </c:pt>
                <c:pt idx="1273">
                  <c:v>4448.4602701471422</c:v>
                </c:pt>
                <c:pt idx="1274">
                  <c:v>4444.9772606729466</c:v>
                </c:pt>
                <c:pt idx="1275">
                  <c:v>4460.3444816371002</c:v>
                </c:pt>
                <c:pt idx="1276">
                  <c:v>4477.0545732068267</c:v>
                </c:pt>
                <c:pt idx="1277">
                  <c:v>4457.8552673458989</c:v>
                </c:pt>
                <c:pt idx="1278">
                  <c:v>4445.0601579927306</c:v>
                </c:pt>
                <c:pt idx="1279">
                  <c:v>4448.2520444451711</c:v>
                </c:pt>
                <c:pt idx="1280">
                  <c:v>4482.4003422734922</c:v>
                </c:pt>
                <c:pt idx="1281">
                  <c:v>4479.3752037628838</c:v>
                </c:pt>
                <c:pt idx="1282">
                  <c:v>4495.9317681756847</c:v>
                </c:pt>
                <c:pt idx="1283">
                  <c:v>4495.9317681756847</c:v>
                </c:pt>
                <c:pt idx="1284">
                  <c:v>4495.9317681756847</c:v>
                </c:pt>
                <c:pt idx="1285">
                  <c:v>4495.9317681756847</c:v>
                </c:pt>
                <c:pt idx="1286">
                  <c:v>4495.9317681756847</c:v>
                </c:pt>
                <c:pt idx="1287">
                  <c:v>4495.9317681756847</c:v>
                </c:pt>
                <c:pt idx="1288">
                  <c:v>4495.9317681756847</c:v>
                </c:pt>
                <c:pt idx="1289">
                  <c:v>4560.4692445258843</c:v>
                </c:pt>
                <c:pt idx="1290">
                  <c:v>4525.8562165652384</c:v>
                </c:pt>
                <c:pt idx="1291">
                  <c:v>4525.3866319816561</c:v>
                </c:pt>
                <c:pt idx="1292">
                  <c:v>4586.2189392391892</c:v>
                </c:pt>
                <c:pt idx="1293">
                  <c:v>4605.4437397676911</c:v>
                </c:pt>
                <c:pt idx="1294">
                  <c:v>4624.5597419125706</c:v>
                </c:pt>
                <c:pt idx="1295">
                  <c:v>4634.6627753155217</c:v>
                </c:pt>
                <c:pt idx="1296">
                  <c:v>4639.0359500102786</c:v>
                </c:pt>
                <c:pt idx="1297">
                  <c:v>4656.9615587781736</c:v>
                </c:pt>
                <c:pt idx="1298">
                  <c:v>4633.2068820860768</c:v>
                </c:pt>
                <c:pt idx="1299">
                  <c:v>4632.0982438921492</c:v>
                </c:pt>
                <c:pt idx="1300">
                  <c:v>4640.8692348076802</c:v>
                </c:pt>
                <c:pt idx="1301">
                  <c:v>4685.0986807158042</c:v>
                </c:pt>
                <c:pt idx="1302">
                  <c:v>4668.7366924565049</c:v>
                </c:pt>
                <c:pt idx="1303">
                  <c:v>4678.4704696261842</c:v>
                </c:pt>
                <c:pt idx="1304">
                  <c:v>4761.0262392058621</c:v>
                </c:pt>
                <c:pt idx="1305">
                  <c:v>4761.4531796389156</c:v>
                </c:pt>
                <c:pt idx="1306">
                  <c:v>4770.9367257167278</c:v>
                </c:pt>
                <c:pt idx="1307">
                  <c:v>4789.0095423675702</c:v>
                </c:pt>
                <c:pt idx="1308">
                  <c:v>4889.2582995159637</c:v>
                </c:pt>
                <c:pt idx="1309">
                  <c:v>4884.8957951352331</c:v>
                </c:pt>
                <c:pt idx="1310">
                  <c:v>4872.2957924054926</c:v>
                </c:pt>
                <c:pt idx="1311">
                  <c:v>4881.4999177500704</c:v>
                </c:pt>
                <c:pt idx="1312">
                  <c:v>4871.1936292794771</c:v>
                </c:pt>
                <c:pt idx="1313">
                  <c:v>4951.3628960923043</c:v>
                </c:pt>
                <c:pt idx="1314">
                  <c:v>4956.2344406052234</c:v>
                </c:pt>
                <c:pt idx="1315">
                  <c:v>4972.5675543461321</c:v>
                </c:pt>
                <c:pt idx="1316">
                  <c:v>5061.3632937246794</c:v>
                </c:pt>
                <c:pt idx="1317">
                  <c:v>5125.8773849662075</c:v>
                </c:pt>
                <c:pt idx="1318">
                  <c:v>5174.7868256647926</c:v>
                </c:pt>
                <c:pt idx="1319">
                  <c:v>5258.7649453425556</c:v>
                </c:pt>
                <c:pt idx="1320">
                  <c:v>5240.3999903254162</c:v>
                </c:pt>
                <c:pt idx="1321">
                  <c:v>5236.0273589142362</c:v>
                </c:pt>
                <c:pt idx="1322">
                  <c:v>5245.975731309195</c:v>
                </c:pt>
                <c:pt idx="1323">
                  <c:v>5248.688231687328</c:v>
                </c:pt>
                <c:pt idx="1324">
                  <c:v>5246.6934732343971</c:v>
                </c:pt>
                <c:pt idx="1325">
                  <c:v>5246.0554707144338</c:v>
                </c:pt>
                <c:pt idx="1326">
                  <c:v>5386.0549113684265</c:v>
                </c:pt>
                <c:pt idx="1327">
                  <c:v>5528.4451989498666</c:v>
                </c:pt>
                <c:pt idx="1328">
                  <c:v>5545.4287610551846</c:v>
                </c:pt>
                <c:pt idx="1329">
                  <c:v>5555.1076844075587</c:v>
                </c:pt>
                <c:pt idx="1330">
                  <c:v>5692.1668059666381</c:v>
                </c:pt>
                <c:pt idx="1331">
                  <c:v>5689.2044500957218</c:v>
                </c:pt>
                <c:pt idx="1332">
                  <c:v>5680.1622362528251</c:v>
                </c:pt>
                <c:pt idx="1333">
                  <c:v>5814.9598632537809</c:v>
                </c:pt>
                <c:pt idx="1334">
                  <c:v>5813.0056132004438</c:v>
                </c:pt>
                <c:pt idx="1335">
                  <c:v>5876.2899131795057</c:v>
                </c:pt>
                <c:pt idx="1336">
                  <c:v>5954.3770219508124</c:v>
                </c:pt>
                <c:pt idx="1337">
                  <c:v>5960.3926489935611</c:v>
                </c:pt>
                <c:pt idx="1338">
                  <c:v>5959.4804091562546</c:v>
                </c:pt>
                <c:pt idx="1339">
                  <c:v>5953.8307488295322</c:v>
                </c:pt>
                <c:pt idx="1340">
                  <c:v>5945.0132215742924</c:v>
                </c:pt>
                <c:pt idx="1341">
                  <c:v>6018.8190211452611</c:v>
                </c:pt>
                <c:pt idx="1342">
                  <c:v>6156.2374592030892</c:v>
                </c:pt>
                <c:pt idx="1343">
                  <c:v>6233.9915163506757</c:v>
                </c:pt>
                <c:pt idx="1344">
                  <c:v>6222.7467366428064</c:v>
                </c:pt>
                <c:pt idx="1345">
                  <c:v>6362.5950886451647</c:v>
                </c:pt>
                <c:pt idx="1346">
                  <c:v>6504.2377819248322</c:v>
                </c:pt>
                <c:pt idx="1347">
                  <c:v>6511.8156895687225</c:v>
                </c:pt>
                <c:pt idx="1348">
                  <c:v>6575.6149623576557</c:v>
                </c:pt>
                <c:pt idx="1349">
                  <c:v>6575.6149623576557</c:v>
                </c:pt>
                <c:pt idx="1350">
                  <c:v>6642.4752738993875</c:v>
                </c:pt>
                <c:pt idx="1351">
                  <c:v>6785.1039690390908</c:v>
                </c:pt>
                <c:pt idx="1352">
                  <c:v>6914.8935441869235</c:v>
                </c:pt>
                <c:pt idx="1353">
                  <c:v>7035.0587714273897</c:v>
                </c:pt>
                <c:pt idx="1354">
                  <c:v>7175.7602000355928</c:v>
                </c:pt>
                <c:pt idx="1355">
                  <c:v>7373.0383280570604</c:v>
                </c:pt>
                <c:pt idx="1356">
                  <c:v>7530.2565709018854</c:v>
                </c:pt>
                <c:pt idx="1357">
                  <c:v>7524.7849313855913</c:v>
                </c:pt>
                <c:pt idx="1358">
                  <c:v>7654.2624332216865</c:v>
                </c:pt>
                <c:pt idx="1359">
                  <c:v>7783.2519983499506</c:v>
                </c:pt>
                <c:pt idx="1360">
                  <c:v>7973.802311039628</c:v>
                </c:pt>
                <c:pt idx="1361">
                  <c:v>8195.1729611741393</c:v>
                </c:pt>
                <c:pt idx="1362">
                  <c:v>8417.5913698747136</c:v>
                </c:pt>
                <c:pt idx="1363">
                  <c:v>8422.2808358189341</c:v>
                </c:pt>
                <c:pt idx="1364">
                  <c:v>8601.7453350891828</c:v>
                </c:pt>
                <c:pt idx="1365">
                  <c:v>8808.4514155181441</c:v>
                </c:pt>
                <c:pt idx="1366">
                  <c:v>9034.211326355</c:v>
                </c:pt>
                <c:pt idx="1367">
                  <c:v>9213.170657402723</c:v>
                </c:pt>
                <c:pt idx="1368">
                  <c:v>9261.8828241470328</c:v>
                </c:pt>
                <c:pt idx="1369">
                  <c:v>9359.9500949484354</c:v>
                </c:pt>
                <c:pt idx="1370">
                  <c:v>9372.3571834055383</c:v>
                </c:pt>
                <c:pt idx="1371">
                  <c:v>9387.5970245839944</c:v>
                </c:pt>
                <c:pt idx="1372">
                  <c:v>9380.9144268877571</c:v>
                </c:pt>
                <c:pt idx="1373">
                  <c:v>9366.7092658222864</c:v>
                </c:pt>
                <c:pt idx="1374">
                  <c:v>9375.6912005921604</c:v>
                </c:pt>
                <c:pt idx="1375">
                  <c:v>9400.6992473402206</c:v>
                </c:pt>
                <c:pt idx="1376">
                  <c:v>9419.8357538185755</c:v>
                </c:pt>
                <c:pt idx="1377">
                  <c:v>9386.2888107626895</c:v>
                </c:pt>
                <c:pt idx="1378">
                  <c:v>9386.2888107626895</c:v>
                </c:pt>
                <c:pt idx="1379">
                  <c:v>9386.2888107626895</c:v>
                </c:pt>
                <c:pt idx="1380">
                  <c:v>9386.2888107626895</c:v>
                </c:pt>
                <c:pt idx="1381">
                  <c:v>9386.2888107626895</c:v>
                </c:pt>
                <c:pt idx="1382">
                  <c:v>9386.2888107626895</c:v>
                </c:pt>
                <c:pt idx="1383">
                  <c:v>9343.6093940239643</c:v>
                </c:pt>
                <c:pt idx="1384">
                  <c:v>9387.1609127938245</c:v>
                </c:pt>
                <c:pt idx="1385">
                  <c:v>9582.1839275564998</c:v>
                </c:pt>
                <c:pt idx="1386">
                  <c:v>9852.9124388093096</c:v>
                </c:pt>
                <c:pt idx="1387">
                  <c:v>10141.816862634436</c:v>
                </c:pt>
                <c:pt idx="1388">
                  <c:v>10419.47004107602</c:v>
                </c:pt>
                <c:pt idx="1389">
                  <c:v>10517.46329166278</c:v>
                </c:pt>
                <c:pt idx="1390">
                  <c:v>10606.87763632233</c:v>
                </c:pt>
                <c:pt idx="1391">
                  <c:v>10599.33712429453</c:v>
                </c:pt>
                <c:pt idx="1392">
                  <c:v>10877.407242054602</c:v>
                </c:pt>
                <c:pt idx="1393">
                  <c:v>10942.434995439056</c:v>
                </c:pt>
                <c:pt idx="1394">
                  <c:v>10896.624675161404</c:v>
                </c:pt>
                <c:pt idx="1395">
                  <c:v>10848.369625649886</c:v>
                </c:pt>
                <c:pt idx="1396">
                  <c:v>10880.882221930555</c:v>
                </c:pt>
                <c:pt idx="1397">
                  <c:v>10882.554788562164</c:v>
                </c:pt>
                <c:pt idx="1398">
                  <c:v>10902.162089530191</c:v>
                </c:pt>
                <c:pt idx="1399">
                  <c:v>10877.538630558678</c:v>
                </c:pt>
                <c:pt idx="1400">
                  <c:v>10891.595541144161</c:v>
                </c:pt>
                <c:pt idx="1401">
                  <c:v>10881.718440976199</c:v>
                </c:pt>
                <c:pt idx="1402">
                  <c:v>10884.897245889693</c:v>
                </c:pt>
                <c:pt idx="1403">
                  <c:v>11152.218672703737</c:v>
                </c:pt>
                <c:pt idx="1404">
                  <c:v>11284.579418286728</c:v>
                </c:pt>
                <c:pt idx="1405">
                  <c:v>11422.819611512627</c:v>
                </c:pt>
                <c:pt idx="1406">
                  <c:v>11407.919214548467</c:v>
                </c:pt>
                <c:pt idx="1407">
                  <c:v>11393.406879583219</c:v>
                </c:pt>
                <c:pt idx="1408">
                  <c:v>11355.465405777419</c:v>
                </c:pt>
                <c:pt idx="1409">
                  <c:v>11364.492697839922</c:v>
                </c:pt>
                <c:pt idx="1410">
                  <c:v>11314.33055597947</c:v>
                </c:pt>
                <c:pt idx="1411">
                  <c:v>11311.403753285358</c:v>
                </c:pt>
                <c:pt idx="1412">
                  <c:v>11344.201438444745</c:v>
                </c:pt>
                <c:pt idx="1413">
                  <c:v>11322.775115128361</c:v>
                </c:pt>
                <c:pt idx="1414">
                  <c:v>11319.671567814941</c:v>
                </c:pt>
                <c:pt idx="1415">
                  <c:v>11319.671567814941</c:v>
                </c:pt>
                <c:pt idx="1416">
                  <c:v>11367.27321444158</c:v>
                </c:pt>
                <c:pt idx="1417">
                  <c:v>11362.060861420056</c:v>
                </c:pt>
                <c:pt idx="1418">
                  <c:v>11212.060178233933</c:v>
                </c:pt>
                <c:pt idx="1419">
                  <c:v>11209.49354967926</c:v>
                </c:pt>
                <c:pt idx="1420">
                  <c:v>11216.854364282077</c:v>
                </c:pt>
                <c:pt idx="1421">
                  <c:v>11224.053335619614</c:v>
                </c:pt>
                <c:pt idx="1422">
                  <c:v>11113.278049744389</c:v>
                </c:pt>
                <c:pt idx="1423">
                  <c:v>11125.375108302815</c:v>
                </c:pt>
                <c:pt idx="1424">
                  <c:v>11128.787486031339</c:v>
                </c:pt>
                <c:pt idx="1425">
                  <c:v>11146.394433653741</c:v>
                </c:pt>
                <c:pt idx="1426">
                  <c:v>11164.916021450255</c:v>
                </c:pt>
                <c:pt idx="1427">
                  <c:v>11180.397763102372</c:v>
                </c:pt>
                <c:pt idx="1428">
                  <c:v>11181.086837092795</c:v>
                </c:pt>
                <c:pt idx="1429">
                  <c:v>11170.41572609269</c:v>
                </c:pt>
                <c:pt idx="1430">
                  <c:v>11189.017297265584</c:v>
                </c:pt>
                <c:pt idx="1431">
                  <c:v>11193.159396186384</c:v>
                </c:pt>
                <c:pt idx="1432">
                  <c:v>11200.242580863704</c:v>
                </c:pt>
                <c:pt idx="1433">
                  <c:v>11212.010086433662</c:v>
                </c:pt>
                <c:pt idx="1434">
                  <c:v>11207.334735890276</c:v>
                </c:pt>
                <c:pt idx="1435">
                  <c:v>11207.334735890276</c:v>
                </c:pt>
                <c:pt idx="1436">
                  <c:v>11207.334735890276</c:v>
                </c:pt>
                <c:pt idx="1437">
                  <c:v>11207.334735890276</c:v>
                </c:pt>
                <c:pt idx="1438">
                  <c:v>11226.05957231725</c:v>
                </c:pt>
                <c:pt idx="1439">
                  <c:v>11279.805338071586</c:v>
                </c:pt>
                <c:pt idx="1440">
                  <c:v>11309.338686420313</c:v>
                </c:pt>
                <c:pt idx="1441">
                  <c:v>11286.99864390841</c:v>
                </c:pt>
                <c:pt idx="1442">
                  <c:v>11239.447940247806</c:v>
                </c:pt>
                <c:pt idx="1443">
                  <c:v>11247.112783852441</c:v>
                </c:pt>
                <c:pt idx="1444">
                  <c:v>11273.146553792227</c:v>
                </c:pt>
                <c:pt idx="1445">
                  <c:v>11269.820108932434</c:v>
                </c:pt>
                <c:pt idx="1446">
                  <c:v>11224.285884076402</c:v>
                </c:pt>
                <c:pt idx="1447">
                  <c:v>11208.23848160962</c:v>
                </c:pt>
                <c:pt idx="1448">
                  <c:v>11208.412663223369</c:v>
                </c:pt>
                <c:pt idx="1449">
                  <c:v>11209.806311052182</c:v>
                </c:pt>
                <c:pt idx="1450">
                  <c:v>11166.547120278465</c:v>
                </c:pt>
                <c:pt idx="1451">
                  <c:v>11181.527123278822</c:v>
                </c:pt>
                <c:pt idx="1452">
                  <c:v>11216.34473449389</c:v>
                </c:pt>
                <c:pt idx="1453">
                  <c:v>11229.523276236985</c:v>
                </c:pt>
                <c:pt idx="1454">
                  <c:v>11255.619993594024</c:v>
                </c:pt>
                <c:pt idx="1455">
                  <c:v>11252.792880677469</c:v>
                </c:pt>
                <c:pt idx="1456">
                  <c:v>11233.218819219512</c:v>
                </c:pt>
                <c:pt idx="1457">
                  <c:v>11233.394858128466</c:v>
                </c:pt>
                <c:pt idx="1458">
                  <c:v>11193.57505374989</c:v>
                </c:pt>
                <c:pt idx="1459">
                  <c:v>11208.627709720344</c:v>
                </c:pt>
                <c:pt idx="1460">
                  <c:v>11204.773178041632</c:v>
                </c:pt>
                <c:pt idx="1461">
                  <c:v>11199.346290009147</c:v>
                </c:pt>
                <c:pt idx="1462">
                  <c:v>11222.666572082218</c:v>
                </c:pt>
                <c:pt idx="1463">
                  <c:v>11212.134131452722</c:v>
                </c:pt>
                <c:pt idx="1464">
                  <c:v>11202.496746089604</c:v>
                </c:pt>
                <c:pt idx="1465">
                  <c:v>11202.496746089604</c:v>
                </c:pt>
                <c:pt idx="1466">
                  <c:v>11189.556193191418</c:v>
                </c:pt>
                <c:pt idx="1467">
                  <c:v>11203.72240218874</c:v>
                </c:pt>
                <c:pt idx="1468">
                  <c:v>11116.327703302197</c:v>
                </c:pt>
                <c:pt idx="1469">
                  <c:v>11108.059061412894</c:v>
                </c:pt>
                <c:pt idx="1470">
                  <c:v>11084.355089641644</c:v>
                </c:pt>
                <c:pt idx="1471">
                  <c:v>11060.069421734514</c:v>
                </c:pt>
                <c:pt idx="1472">
                  <c:v>10934.998405540544</c:v>
                </c:pt>
                <c:pt idx="1473">
                  <c:v>10939.05347378531</c:v>
                </c:pt>
                <c:pt idx="1474">
                  <c:v>10965.654746908576</c:v>
                </c:pt>
                <c:pt idx="1475">
                  <c:v>10964.97540144831</c:v>
                </c:pt>
                <c:pt idx="1476">
                  <c:v>10952.931011184175</c:v>
                </c:pt>
                <c:pt idx="1477">
                  <c:v>10964.126337983174</c:v>
                </c:pt>
                <c:pt idx="1478">
                  <c:v>10943.788189545865</c:v>
                </c:pt>
                <c:pt idx="1479">
                  <c:v>10937.194527574718</c:v>
                </c:pt>
                <c:pt idx="1480">
                  <c:v>10952.08381191658</c:v>
                </c:pt>
                <c:pt idx="1481">
                  <c:v>10926.89728156552</c:v>
                </c:pt>
                <c:pt idx="1482">
                  <c:v>10937.532470799522</c:v>
                </c:pt>
                <c:pt idx="1483">
                  <c:v>10907.70513473402</c:v>
                </c:pt>
                <c:pt idx="1484" formatCode="_ * #,##0_ ;_ * \-#,##0_ ;_ * &quot;-&quot;_ ;_ @_ ">
                  <c:v>10927.065932549955</c:v>
                </c:pt>
                <c:pt idx="1485" formatCode="_ * #,##0_ ;_ * \-#,##0_ ;_ * &quot;-&quot;_ ;_ @_ ">
                  <c:v>10932.296696519581</c:v>
                </c:pt>
                <c:pt idx="1486" formatCode="_ * #,##0_ ;_ * \-#,##0_ ;_ * &quot;-&quot;_ ;_ @_ ">
                  <c:v>10944.29572362589</c:v>
                </c:pt>
                <c:pt idx="1487" formatCode="_ * #,##0_ ;_ * \-#,##0_ ;_ * &quot;-&quot;_ ;_ @_ ">
                  <c:v>10943.619021979712</c:v>
                </c:pt>
                <c:pt idx="1488" formatCode="_ * #,##0_ ;_ * \-#,##0_ ;_ * &quot;-&quot;_ ;_ @_ ">
                  <c:v>10957.677750312056</c:v>
                </c:pt>
                <c:pt idx="1489" formatCode="_ * #,##0_ ;_ * \-#,##0_ ;_ * &quot;-&quot;_ ;_ @_ ">
                  <c:v>10926.89728156552</c:v>
                </c:pt>
                <c:pt idx="1490" formatCode="_ * #,##0_ ;_ * \-#,##0_ ;_ * &quot;-&quot;_ ;_ @_ ">
                  <c:v>10907.70513473402</c:v>
                </c:pt>
                <c:pt idx="1491" formatCode="_ * #,##0_ ;_ * \-#,##0_ ;_ * &quot;-&quot;_ ;_ @_ ">
                  <c:v>10916.956079721072</c:v>
                </c:pt>
                <c:pt idx="1492" formatCode="_ * #,##0_ ;_ * \-#,##0_ ;_ * &quot;-&quot;_ ;_ @_ ">
                  <c:v>10945.649378013475</c:v>
                </c:pt>
                <c:pt idx="1493" formatCode="_ * #,##0_ ;_ * \-#,##0_ ;_ * &quot;-&quot;_ ;_ @_ ">
                  <c:v>10941.082135934466</c:v>
                </c:pt>
                <c:pt idx="1494" formatCode="_ * #,##0_ ;_ * \-#,##0_ ;_ * &quot;-&quot;_ ;_ @_ ">
                  <c:v>10923.188276578951</c:v>
                </c:pt>
                <c:pt idx="1495" formatCode="_ * #,##0_ ;_ * \-#,##0_ ;_ * &quot;-&quot;_ ;_ @_ ">
                  <c:v>11193.504709530602</c:v>
                </c:pt>
                <c:pt idx="1496" formatCode="_ * #,##0_ ;_ * \-#,##0_ ;_ * &quot;-&quot;_ ;_ @_ ">
                  <c:v>11144.853741463316</c:v>
                </c:pt>
                <c:pt idx="1497" formatCode="_ * #,##0_ ;_ * \-#,##0_ ;_ * &quot;-&quot;_ ;_ @_ ">
                  <c:v>11316.046685918489</c:v>
                </c:pt>
                <c:pt idx="1498" formatCode="_ * #,##0_ ;_ * \-#,##0_ ;_ * &quot;-&quot;_ ;_ @_ ">
                  <c:v>11513.580816839216</c:v>
                </c:pt>
                <c:pt idx="1499" formatCode="_ * #,##0_ ;_ * \-#,##0_ ;_ * &quot;-&quot;_ ;_ @_ ">
                  <c:v>11641.631680139461</c:v>
                </c:pt>
                <c:pt idx="1500" formatCode="_ * #,##0_ ;_ * \-#,##0_ ;_ * &quot;-&quot;_ ;_ @_ ">
                  <c:v>11640.370612966854</c:v>
                </c:pt>
                <c:pt idx="1501" formatCode="_ * #,##0_ ;_ * \-#,##0_ ;_ * &quot;-&quot;_ ;_ @_ ">
                  <c:v>11899.162394707801</c:v>
                </c:pt>
                <c:pt idx="1502" formatCode="_ * #,##0_ ;_ * \-#,##0_ ;_ * &quot;-&quot;_ ;_ @_ ">
                  <c:v>11906.707253483944</c:v>
                </c:pt>
                <c:pt idx="1503" formatCode="_ * #,##0_ ;_ * \-#,##0_ ;_ * &quot;-&quot;_ ;_ @_ ">
                  <c:v>11915.36801709787</c:v>
                </c:pt>
                <c:pt idx="1504" formatCode="_ * #,##0_ ;_ * \-#,##0_ ;_ * &quot;-&quot;_ ;_ @_ ">
                  <c:v>11875.669115466038</c:v>
                </c:pt>
                <c:pt idx="1505" formatCode="_ * #,##0_ ;_ * \-#,##0_ ;_ * &quot;-&quot;_ ;_ @_ ">
                  <c:v>12142.492283377938</c:v>
                </c:pt>
                <c:pt idx="1506" formatCode="_ * #,##0_ ;_ * \-#,##0_ ;_ * &quot;-&quot;_ ;_ @_ ">
                  <c:v>12416.314382171702</c:v>
                </c:pt>
                <c:pt idx="1507" formatCode="_ * #,##0_ ;_ * \-#,##0_ ;_ * &quot;-&quot;_ ;_ @_ ">
                  <c:v>12565.156139137252</c:v>
                </c:pt>
                <c:pt idx="1508" formatCode="_ * #,##0_ ;_ * \-#,##0_ ;_ * &quot;-&quot;_ ;_ @_ ">
                  <c:v>12701.733923258311</c:v>
                </c:pt>
                <c:pt idx="1509" formatCode="_ * #,##0_ ;_ * \-#,##0_ ;_ * &quot;-&quot;_ ;_ @_ ">
                  <c:v>12842.473941390776</c:v>
                </c:pt>
                <c:pt idx="1510" formatCode="_ * #,##0_ ;_ * \-#,##0_ ;_ * &quot;-&quot;_ ;_ @_ ">
                  <c:v>13121.187423724556</c:v>
                </c:pt>
                <c:pt idx="1511" formatCode="_ * #,##0_ ;_ * \-#,##0_ ;_ * &quot;-&quot;_ ;_ @_ ">
                  <c:v>13370.590894163724</c:v>
                </c:pt>
                <c:pt idx="1512" formatCode="_ * #,##0_ ;_ * \-#,##0_ ;_ * &quot;-&quot;_ ;_ @_ ">
                  <c:v>13646.826410048105</c:v>
                </c:pt>
                <c:pt idx="1513" formatCode="_ * #,##0_ ;_ * \-#,##0_ ;_ * &quot;-&quot;_ ;_ @_ ">
                  <c:v>13625.394574395132</c:v>
                </c:pt>
                <c:pt idx="1514" formatCode="_ * #,##0_ ;_ * \-#,##0_ ;_ * &quot;-&quot;_ ;_ @_ ">
                  <c:v>13611.562750325147</c:v>
                </c:pt>
                <c:pt idx="1515" formatCode="_ * #,##0_ ;_ * \-#,##0_ ;_ * &quot;-&quot;_ ;_ @_ ">
                  <c:v>13926.420440271495</c:v>
                </c:pt>
                <c:pt idx="1516" formatCode="_ * #,##0_ ;_ * \-#,##0_ ;_ * &quot;-&quot;_ ;_ @_ ">
                  <c:v>14221.868255723415</c:v>
                </c:pt>
                <c:pt idx="1517" formatCode="_ * #,##0_ ;_ * \-#,##0_ ;_ * &quot;-&quot;_ ;_ @_ ">
                  <c:v>14485.740496705112</c:v>
                </c:pt>
                <c:pt idx="1518" formatCode="_ * #,##0_ ;_ * \-#,##0_ ;_ * &quot;-&quot;_ ;_ @_ ">
                  <c:v>14608.637336345719</c:v>
                </c:pt>
                <c:pt idx="1519" formatCode="_ * #,##0_ ;_ * \-#,##0_ ;_ * &quot;-&quot;_ ;_ @_ ">
                  <c:v>14767.494010960763</c:v>
                </c:pt>
                <c:pt idx="1520" formatCode="_ * #,##0_ ;_ * \-#,##0_ ;_ * &quot;-&quot;_ ;_ @_ ">
                  <c:v>15053.293448491942</c:v>
                </c:pt>
                <c:pt idx="1521" formatCode="_ * #,##0_ ;_ * \-#,##0_ ;_ * &quot;-&quot;_ ;_ @_ ">
                  <c:v>15341.223744762583</c:v>
                </c:pt>
                <c:pt idx="1522" formatCode="_ * #,##0_ ;_ * \-#,##0_ ;_ * &quot;-&quot;_ ;_ @_ ">
                  <c:v>15754.100141554016</c:v>
                </c:pt>
                <c:pt idx="1523" formatCode="_ * #,##0_ ;_ * \-#,##0_ ;_ * &quot;-&quot;_ ;_ @_ ">
                  <c:v>16173.589214134896</c:v>
                </c:pt>
                <c:pt idx="1524" formatCode="_ * #,##0_ ;_ * \-#,##0_ ;_ * &quot;-&quot;_ ;_ @_ ">
                  <c:v>16451.030218349042</c:v>
                </c:pt>
                <c:pt idx="1525" formatCode="_ * #,##0_ ;_ * \-#,##0_ ;_ * &quot;-&quot;_ ;_ @_ ">
                  <c:v>16717.444763233027</c:v>
                </c:pt>
                <c:pt idx="1526" formatCode="_ * #,##0_ ;_ * \-#,##0_ ;_ * &quot;-&quot;_ ;_ @_ ">
                  <c:v>17106.015282377208</c:v>
                </c:pt>
                <c:pt idx="1527" formatCode="_ * #,##0_ ;_ * \-#,##0_ ;_ * &quot;-&quot;_ ;_ @_ ">
                  <c:v>17530.113790981606</c:v>
                </c:pt>
                <c:pt idx="1528" formatCode="_ * #,##0_ ;_ * \-#,##0_ ;_ * &quot;-&quot;_ ;_ @_ ">
                  <c:v>17958.484918025686</c:v>
                </c:pt>
                <c:pt idx="1529" formatCode="_ * #,##0_ ;_ * \-#,##0_ ;_ * &quot;-&quot;_ ;_ @_ ">
                  <c:v>18401.388947823689</c:v>
                </c:pt>
                <c:pt idx="1530" formatCode="_ * #,##0_ ;_ * \-#,##0_ ;_ * &quot;-&quot;_ ;_ @_ ">
                  <c:v>18791.490445007184</c:v>
                </c:pt>
                <c:pt idx="1531" formatCode="_ * #,##0_ ;_ * \-#,##0_ ;_ * &quot;-&quot;_ ;_ @_ ">
                  <c:v>19104.906277377399</c:v>
                </c:pt>
                <c:pt idx="1532" formatCode="_ * #,##0_ ;_ * \-#,##0_ ;_ * &quot;-&quot;_ ;_ @_ ">
                  <c:v>19535.750767844431</c:v>
                </c:pt>
                <c:pt idx="1533" formatCode="_ * #,##0_ ;_ * \-#,##0_ ;_ * &quot;-&quot;_ ;_ @_ ">
                  <c:v>19870.940298376558</c:v>
                </c:pt>
                <c:pt idx="1534" formatCode="_ * #,##0_ ;_ * \-#,##0_ ;_ * &quot;-&quot;_ ;_ @_ ">
                  <c:v>20255.401451792215</c:v>
                </c:pt>
                <c:pt idx="1535" formatCode="_ * #,##0_ ;_ * \-#,##0_ ;_ * &quot;-&quot;_ ;_ @_ ">
                  <c:v>20665.983913652868</c:v>
                </c:pt>
                <c:pt idx="1536" formatCode="_ * #,##0_ ;_ * \-#,##0_ ;_ * &quot;-&quot;_ ;_ @_ ">
                  <c:v>20665.983913652868</c:v>
                </c:pt>
                <c:pt idx="1537" formatCode="_ * #,##0_ ;_ * \-#,##0_ ;_ * &quot;-&quot;_ ;_ @_ ">
                  <c:v>21089.286286513565</c:v>
                </c:pt>
                <c:pt idx="1538" formatCode="_ * #,##0_ ;_ * \-#,##0_ ;_ * &quot;-&quot;_ ;_ @_ ">
                  <c:v>21511.101441010876</c:v>
                </c:pt>
                <c:pt idx="1539" formatCode="_ * #,##0_ ;_ * \-#,##0_ ;_ * &quot;-&quot;_ ;_ @_ ">
                  <c:v>21897.392650085414</c:v>
                </c:pt>
                <c:pt idx="1540" formatCode="_ * #,##0_ ;_ * \-#,##0_ ;_ * &quot;-&quot;_ ;_ @_ ">
                  <c:v>22750.91449082494</c:v>
                </c:pt>
                <c:pt idx="1541" formatCode="_ * #,##0_ ;_ * \-#,##0_ ;_ * &quot;-&quot;_ ;_ @_ ">
                  <c:v>23150.244125488571</c:v>
                </c:pt>
                <c:pt idx="1542" formatCode="_ * #,##0_ ;_ * \-#,##0_ ;_ * &quot;-&quot;_ ;_ @_ ">
                  <c:v>23386.20164868619</c:v>
                </c:pt>
                <c:pt idx="1543" formatCode="_ * #,##0_ ;_ * \-#,##0_ ;_ * &quot;-&quot;_ ;_ @_ ">
                  <c:v>23480.547670729673</c:v>
                </c:pt>
                <c:pt idx="1544" formatCode="_ * #,##0_ ;_ * \-#,##0_ ;_ * &quot;-&quot;_ ;_ @_ ">
                  <c:v>23480.547670729673</c:v>
                </c:pt>
                <c:pt idx="1545" formatCode="_ * #,##0_ ;_ * \-#,##0_ ;_ * &quot;-&quot;_ ;_ @_ ">
                  <c:v>23480.547670729673</c:v>
                </c:pt>
                <c:pt idx="1546" formatCode="_ * #,##0_ ;_ * \-#,##0_ ;_ * &quot;-&quot;_ ;_ @_ ">
                  <c:v>23480.547670729673</c:v>
                </c:pt>
                <c:pt idx="1547" formatCode="_ * #,##0_ ;_ * \-#,##0_ ;_ * &quot;-&quot;_ ;_ @_ ">
                  <c:v>23480.547670729673</c:v>
                </c:pt>
                <c:pt idx="1548" formatCode="_ * #,##0_ ;_ * \-#,##0_ ;_ * &quot;-&quot;_ ;_ @_ ">
                  <c:v>23480.547670729673</c:v>
                </c:pt>
                <c:pt idx="1549" formatCode="_ * #,##0_ ;_ * \-#,##0_ ;_ * &quot;-&quot;_ ;_ @_ ">
                  <c:v>23484.55602034834</c:v>
                </c:pt>
                <c:pt idx="1550" formatCode="_ * #,##0_ ;_ * \-#,##0_ ;_ * &quot;-&quot;_ ;_ @_ ">
                  <c:v>23733.81470448383</c:v>
                </c:pt>
                <c:pt idx="1551" formatCode="_ * #,##0_ ;_ * \-#,##0_ ;_ * &quot;-&quot;_ ;_ @_ ">
                  <c:v>23740.071195512937</c:v>
                </c:pt>
                <c:pt idx="1552" formatCode="_ * #,##0_ ;_ * \-#,##0_ ;_ * &quot;-&quot;_ ;_ @_ ">
                  <c:v>23815.777663608889</c:v>
                </c:pt>
                <c:pt idx="1553" formatCode="_ * #,##0_ ;_ * \-#,##0_ ;_ * &quot;-&quot;_ ;_ @_ ">
                  <c:v>23773.987162871468</c:v>
                </c:pt>
                <c:pt idx="1554" formatCode="_ * #,##0_ ;_ * \-#,##0_ ;_ * &quot;-&quot;_ ;_ @_ ">
                  <c:v>23789.133123988966</c:v>
                </c:pt>
                <c:pt idx="1555" formatCode="_ * #,##0_ ;_ * \-#,##0_ ;_ * &quot;-&quot;_ ;_ @_ ">
                  <c:v>23810.592107490651</c:v>
                </c:pt>
                <c:pt idx="1556" formatCode="_ * #,##0_ ;_ * \-#,##0_ ;_ * &quot;-&quot;_ ;_ @_ ">
                  <c:v>23986.673946783972</c:v>
                </c:pt>
                <c:pt idx="1557" formatCode="_ * #,##0_ ;_ * \-#,##0_ ;_ * &quot;-&quot;_ ;_ @_ ">
                  <c:v>23947.652922375004</c:v>
                </c:pt>
                <c:pt idx="1558" formatCode="_ * #,##0_ ;_ * \-#,##0_ ;_ * &quot;-&quot;_ ;_ @_ ">
                  <c:v>24154.535875783949</c:v>
                </c:pt>
                <c:pt idx="1559" formatCode="_ * #,##0_ ;_ * \-#,##0_ ;_ * &quot;-&quot;_ ;_ @_ ">
                  <c:v>23908.358223435742</c:v>
                </c:pt>
                <c:pt idx="1560" formatCode="_ * #,##0_ ;_ * \-#,##0_ ;_ * &quot;-&quot;_ ;_ @_ ">
                  <c:v>24321.108477132759</c:v>
                </c:pt>
                <c:pt idx="1561" formatCode="_ * #,##0_ ;_ * \-#,##0_ ;_ * &quot;-&quot;_ ;_ @_ ">
                  <c:v>24330.633765180137</c:v>
                </c:pt>
                <c:pt idx="1562" formatCode="_ * #,##0_ ;_ * \-#,##0_ ;_ * &quot;-&quot;_ ;_ @_ ">
                  <c:v>24295.99751474788</c:v>
                </c:pt>
                <c:pt idx="1563" formatCode="_ * #,##0_ ;_ * \-#,##0_ ;_ * &quot;-&quot;_ ;_ @_ ">
                  <c:v>24298.278186625736</c:v>
                </c:pt>
                <c:pt idx="1564" formatCode="_ * #,##0_ ;_ * \-#,##0_ ;_ * &quot;-&quot;_ ;_ @_ ">
                  <c:v>24245.930828224424</c:v>
                </c:pt>
                <c:pt idx="1565" formatCode="_ * #,##0_ ;_ * \-#,##0_ ;_ * &quot;-&quot;_ ;_ @_ ">
                  <c:v>24242.146304322785</c:v>
                </c:pt>
                <c:pt idx="1566" formatCode="_ * #,##0_ ;_ * \-#,##0_ ;_ * &quot;-&quot;_ ;_ @_ ">
                  <c:v>24277.767540998306</c:v>
                </c:pt>
                <c:pt idx="1567" formatCode="_ * #,##0_ ;_ * \-#,##0_ ;_ * &quot;-&quot;_ ;_ @_ ">
                  <c:v>24242.146304322785</c:v>
                </c:pt>
                <c:pt idx="1568" formatCode="_ * #,##0_ ;_ * \-#,##0_ ;_ * &quot;-&quot;_ ;_ @_ ">
                  <c:v>24277.767540998306</c:v>
                </c:pt>
                <c:pt idx="1569" formatCode="_ * #,##0_ ;_ * \-#,##0_ ;_ * &quot;-&quot;_ ;_ @_ ">
                  <c:v>24271.696960879286</c:v>
                </c:pt>
                <c:pt idx="1570" formatCode="_ * #,##0_ ;_ * \-#,##0_ ;_ * &quot;-&quot;_ ;_ @_ ">
                  <c:v>24294.85733935182</c:v>
                </c:pt>
                <c:pt idx="1571" formatCode="_ * #,##0_ ;_ * \-#,##0_ ;_ * &quot;-&quot;_ ;_ @_ ">
                  <c:v>24294.477304666867</c:v>
                </c:pt>
                <c:pt idx="1572" formatCode="_ * #,##0_ ;_ * \-#,##0_ ;_ * &quot;-&quot;_ ;_ @_ ">
                  <c:v>24586.721452807902</c:v>
                </c:pt>
                <c:pt idx="1573" formatCode="_ * #,##0_ ;_ * \-#,##0_ ;_ * &quot;-&quot;_ ;_ @_ ">
                  <c:v>24715.180049740517</c:v>
                </c:pt>
                <c:pt idx="1574" formatCode="_ * #,##0_ ;_ * \-#,##0_ ;_ * &quot;-&quot;_ ;_ @_ ">
                  <c:v>24760.506257333658</c:v>
                </c:pt>
                <c:pt idx="1575" formatCode="_ * #,##0_ ;_ * \-#,##0_ ;_ * &quot;-&quot;_ ;_ @_ ">
                  <c:v>24747.317411588654</c:v>
                </c:pt>
                <c:pt idx="1576" formatCode="_ * #,##0_ ;_ * \-#,##0_ ;_ * &quot;-&quot;_ ;_ @_ ">
                  <c:v>24709.767515003055</c:v>
                </c:pt>
                <c:pt idx="1577" formatCode="_ * #,##0_ ;_ * \-#,##0_ ;_ * &quot;-&quot;_ ;_ @_ ">
                  <c:v>25044.608540974645</c:v>
                </c:pt>
                <c:pt idx="1578" formatCode="_ * #,##0_ ;_ * \-#,##0_ ;_ * &quot;-&quot;_ ;_ @_ ">
                  <c:v>25012.842466346643</c:v>
                </c:pt>
                <c:pt idx="1579" formatCode="_ * #,##0_ ;_ * \-#,##0_ ;_ * &quot;-&quot;_ ;_ @_ ">
                  <c:v>25008.926316221179</c:v>
                </c:pt>
                <c:pt idx="1580" formatCode="_ * #,##0_ ;_ * \-#,##0_ ;_ * &quot;-&quot;_ ;_ @_ ">
                  <c:v>25293.953858007095</c:v>
                </c:pt>
                <c:pt idx="1581" formatCode="_ * #,##0_ ;_ * \-#,##0_ ;_ * &quot;-&quot;_ ;_ @_ ">
                  <c:v>25681.991870368936</c:v>
                </c:pt>
                <c:pt idx="1582" formatCode="_ * #,##0_ ;_ * \-#,##0_ ;_ * &quot;-&quot;_ ;_ @_ ">
                  <c:v>25680.384837525537</c:v>
                </c:pt>
                <c:pt idx="1583" formatCode="_ * #,##0_ ;_ * \-#,##0_ ;_ * &quot;-&quot;_ ;_ @_ ">
                  <c:v>25705.316469167621</c:v>
                </c:pt>
                <c:pt idx="1584" formatCode="_ * #,##0_ ;_ * \-#,##0_ ;_ * &quot;-&quot;_ ;_ @_ ">
                  <c:v>25676.769748861818</c:v>
                </c:pt>
                <c:pt idx="1585" formatCode="_ * #,##0_ ;_ * \-#,##0_ ;_ * &quot;-&quot;_ ;_ @_ ">
                  <c:v>25697.670987523405</c:v>
                </c:pt>
                <c:pt idx="1586" formatCode="_ * #,##0_ ;_ * \-#,##0_ ;_ * &quot;-&quot;_ ;_ @_ ">
                  <c:v>25792.959703888486</c:v>
                </c:pt>
                <c:pt idx="1587" formatCode="_ * #,##0_ ;_ * \-#,##0_ ;_ * &quot;-&quot;_ ;_ @_ ">
                  <c:v>26056.312485642975</c:v>
                </c:pt>
                <c:pt idx="1588" formatCode="_ * #,##0_ ;_ * \-#,##0_ ;_ * &quot;-&quot;_ ;_ @_ ">
                  <c:v>26297.080968504146</c:v>
                </c:pt>
                <c:pt idx="1589" formatCode="_ * #,##0_ ;_ * \-#,##0_ ;_ * &quot;-&quot;_ ;_ @_ ">
                  <c:v>26438.753967200959</c:v>
                </c:pt>
                <c:pt idx="1590" formatCode="_ * #,##0_ ;_ * \-#,##0_ ;_ * &quot;-&quot;_ ;_ @_ ">
                  <c:v>26439.168608199147</c:v>
                </c:pt>
                <c:pt idx="1591" formatCode="_ * #,##0_ ;_ * \-#,##0_ ;_ * &quot;-&quot;_ ;_ @_ ">
                  <c:v>26480.698489932962</c:v>
                </c:pt>
                <c:pt idx="1592" formatCode="_ * #,##0_ ;_ * \-#,##0_ ;_ * &quot;-&quot;_ ;_ @_ ">
                  <c:v>27130.478351482394</c:v>
                </c:pt>
                <c:pt idx="1593" formatCode="_ * #,##0_ ;_ * \-#,##0_ ;_ * &quot;-&quot;_ ;_ @_ ">
                  <c:v>27543.859259621062</c:v>
                </c:pt>
                <c:pt idx="1594" formatCode="_ * #,##0_ ;_ * \-#,##0_ ;_ * &quot;-&quot;_ ;_ @_ ">
                  <c:v>28132.423834067326</c:v>
                </c:pt>
                <c:pt idx="1595" formatCode="_ * #,##0_ ;_ * \-#,##0_ ;_ * &quot;-&quot;_ ;_ @_ ">
                  <c:v>28840.634299367175</c:v>
                </c:pt>
                <c:pt idx="1596" formatCode="_ * #,##0_ ;_ * \-#,##0_ ;_ * &quot;-&quot;_ ;_ @_ ">
                  <c:v>28839.728386743118</c:v>
                </c:pt>
                <c:pt idx="1597" formatCode="_ * #,##0_ ;_ * \-#,##0_ ;_ * &quot;-&quot;_ ;_ @_ ">
                  <c:v>29116.329813662443</c:v>
                </c:pt>
                <c:pt idx="1598" formatCode="_ * #,##0_ ;_ * \-#,##0_ ;_ * &quot;-&quot;_ ;_ @_ ">
                  <c:v>29251.634791185716</c:v>
                </c:pt>
                <c:pt idx="1599" formatCode="_ * #,##0_ ;_ * \-#,##0_ ;_ * &quot;-&quot;_ ;_ @_ ">
                  <c:v>29913.097939230469</c:v>
                </c:pt>
                <c:pt idx="1600" formatCode="_ * #,##0_ ;_ * \-#,##0_ ;_ * &quot;-&quot;_ ;_ @_ ">
                  <c:v>30744.49850448488</c:v>
                </c:pt>
                <c:pt idx="1601" formatCode="_ * #,##0_ ;_ * \-#,##0_ ;_ * &quot;-&quot;_ ;_ @_ ">
                  <c:v>31178.507300839825</c:v>
                </c:pt>
                <c:pt idx="1602" formatCode="_ * #,##0_ ;_ * \-#,##0_ ;_ * &quot;-&quot;_ ;_ @_ ">
                  <c:v>31189.275557180084</c:v>
                </c:pt>
                <c:pt idx="1603" formatCode="_ * #,##0_ ;_ * \-#,##0_ ;_ * &quot;-&quot;_ ;_ @_ ">
                  <c:v>32021.333849008788</c:v>
                </c:pt>
                <c:pt idx="1604" formatCode="_ * #,##0_ ;_ * \-#,##0_ ;_ * &quot;-&quot;_ ;_ @_ ">
                  <c:v>32867.760007260091</c:v>
                </c:pt>
                <c:pt idx="1605" formatCode="_ * #,##0_ ;_ * \-#,##0_ ;_ * &quot;-&quot;_ ;_ @_ ">
                  <c:v>33823.0616329802</c:v>
                </c:pt>
                <c:pt idx="1606" formatCode="_ * #,##0_ ;_ * \-#,##0_ ;_ * &quot;-&quot;_ ;_ @_ ">
                  <c:v>34808.500444242622</c:v>
                </c:pt>
                <c:pt idx="1607" formatCode="_ * #,##0_ ;_ * \-#,##0_ ;_ * &quot;-&quot;_ ;_ @_ ">
                  <c:v>35090.820602661574</c:v>
                </c:pt>
                <c:pt idx="1608" formatCode="_ * #,##0_ ;_ * \-#,##0_ ;_ * &quot;-&quot;_ ;_ @_ ">
                  <c:v>35755.928228756849</c:v>
                </c:pt>
                <c:pt idx="1609" formatCode="_ * #,##0_ ;_ * \-#,##0_ ;_ * &quot;-&quot;_ ;_ @_ ">
                  <c:v>36826.16643227404</c:v>
                </c:pt>
                <c:pt idx="1610" formatCode="_ * #,##0_ ;_ * \-#,##0_ ;_ * &quot;-&quot;_ ;_ @_ ">
                  <c:v>36826.16643227404</c:v>
                </c:pt>
                <c:pt idx="1611" formatCode="_ * #,##0_ ;_ * \-#,##0_ ;_ * &quot;-&quot;_ ;_ @_ ">
                  <c:v>36730.815751840222</c:v>
                </c:pt>
                <c:pt idx="1612" formatCode="_ * #,##0_ ;_ * \-#,##0_ ;_ * &quot;-&quot;_ ;_ @_ ">
                  <c:v>37198.206086961487</c:v>
                </c:pt>
                <c:pt idx="1613" formatCode="_ * #,##0_ ;_ * \-#,##0_ ;_ * &quot;-&quot;_ ;_ @_ ">
                  <c:v>38196.037871614179</c:v>
                </c:pt>
                <c:pt idx="1614" formatCode="_ * #,##0_ ;_ * \-#,##0_ ;_ * &quot;-&quot;_ ;_ @_ ">
                  <c:v>39198.469691743237</c:v>
                </c:pt>
                <c:pt idx="1615" formatCode="_ * #,##0_ ;_ * \-#,##0_ ;_ * &quot;-&quot;_ ;_ @_ ">
                  <c:v>40318.629594068436</c:v>
                </c:pt>
                <c:pt idx="1616" formatCode="_ * #,##0_ ;_ * \-#,##0_ ;_ * &quot;-&quot;_ ;_ @_ ">
                  <c:v>41443.252594194892</c:v>
                </c:pt>
                <c:pt idx="1617" formatCode="_ * #,##0_ ;_ * \-#,##0_ ;_ * &quot;-&quot;_ ;_ @_ ">
                  <c:v>42658.363433111692</c:v>
                </c:pt>
                <c:pt idx="1618" formatCode="_ * #,##0_ ;_ * \-#,##0_ ;_ * &quot;-&quot;_ ;_ @_ ">
                  <c:v>43483.863103615156</c:v>
                </c:pt>
                <c:pt idx="1619" formatCode="_ * #,##0_ ;_ * \-#,##0_ ;_ * &quot;-&quot;_ ;_ @_ ">
                  <c:v>43532.462191882456</c:v>
                </c:pt>
                <c:pt idx="1620" formatCode="_ * #,##0_ ;_ * \-#,##0_ ;_ * &quot;-&quot;_ ;_ @_ ">
                  <c:v>43561.948296637216</c:v>
                </c:pt>
                <c:pt idx="1621" formatCode="_ * #,##0_ ;_ * \-#,##0_ ;_ * &quot;-&quot;_ ;_ @_ ">
                  <c:v>44226.893015494039</c:v>
                </c:pt>
                <c:pt idx="1622" formatCode="_ * #,##0_ ;_ * \-#,##0_ ;_ * &quot;-&quot;_ ;_ @_ ">
                  <c:v>45397.723809732357</c:v>
                </c:pt>
                <c:pt idx="1623" formatCode="_ * #,##0_ ;_ * \-#,##0_ ;_ * &quot;-&quot;_ ;_ @_ ">
                  <c:v>46542.830638663938</c:v>
                </c:pt>
                <c:pt idx="1624" formatCode="_ * #,##0_ ;_ * \-#,##0_ ;_ * &quot;-&quot;_ ;_ @_ ">
                  <c:v>47816.956967949802</c:v>
                </c:pt>
                <c:pt idx="1625" formatCode="_ * #,##0_ ;_ * \-#,##0_ ;_ * &quot;-&quot;_ ;_ @_ ">
                  <c:v>48995.68628278745</c:v>
                </c:pt>
                <c:pt idx="1626" formatCode="_ * #,##0_ ;_ * \-#,##0_ ;_ * &quot;-&quot;_ ;_ @_ ">
                  <c:v>49311.092561746933</c:v>
                </c:pt>
                <c:pt idx="1627" formatCode="_ * #,##0_ ;_ * \-#,##0_ ;_ * &quot;-&quot;_ ;_ @_ ">
                  <c:v>49351.659202782401</c:v>
                </c:pt>
                <c:pt idx="1628" formatCode="_ * #,##0_ ;_ * \-#,##0_ ;_ * &quot;-&quot;_ ;_ @_ ">
                  <c:v>48985.098246736481</c:v>
                </c:pt>
                <c:pt idx="1629" formatCode="_ * #,##0_ ;_ * \-#,##0_ ;_ * &quot;-&quot;_ ;_ @_ ">
                  <c:v>50430.179868105261</c:v>
                </c:pt>
                <c:pt idx="1630" formatCode="_ * #,##0_ ;_ * \-#,##0_ ;_ * &quot;-&quot;_ ;_ @_ ">
                  <c:v>50430.179868105261</c:v>
                </c:pt>
                <c:pt idx="1631" formatCode="_ * #,##0_ ;_ * \-#,##0_ ;_ * &quot;-&quot;_ ;_ @_ ">
                  <c:v>50430.179868105261</c:v>
                </c:pt>
                <c:pt idx="1632" formatCode="_ * #,##0_ ;_ * \-#,##0_ ;_ * &quot;-&quot;_ ;_ @_ ">
                  <c:v>50430.179868105261</c:v>
                </c:pt>
                <c:pt idx="1633" formatCode="_ * #,##0_ ;_ * \-#,##0_ ;_ * &quot;-&quot;_ ;_ @_ ">
                  <c:v>50430.179868105261</c:v>
                </c:pt>
                <c:pt idx="1634" formatCode="_ * #,##0_ ;_ * \-#,##0_ ;_ * &quot;-&quot;_ ;_ @_ ">
                  <c:v>50430.179868105261</c:v>
                </c:pt>
                <c:pt idx="1635" formatCode="_ * #,##0_ ;_ * \-#,##0_ ;_ * &quot;-&quot;_ ;_ @_ ">
                  <c:v>51116.929245407024</c:v>
                </c:pt>
                <c:pt idx="1636" formatCode="_ * #,##0_ ;_ * \-#,##0_ ;_ * &quot;-&quot;_ ;_ @_ ">
                  <c:v>51083.207247004342</c:v>
                </c:pt>
                <c:pt idx="1637" formatCode="_ * #,##0_ ;_ * \-#,##0_ ;_ * &quot;-&quot;_ ;_ @_ ">
                  <c:v>52504.565115466241</c:v>
                </c:pt>
                <c:pt idx="1638" formatCode="_ * #,##0_ ;_ * \-#,##0_ ;_ * &quot;-&quot;_ ;_ @_ ">
                  <c:v>52575.627777368478</c:v>
                </c:pt>
                <c:pt idx="1639" formatCode="_ * #,##0_ ;_ * \-#,##0_ ;_ * &quot;-&quot;_ ;_ @_ ">
                  <c:v>53964.113238016704</c:v>
                </c:pt>
                <c:pt idx="1640" formatCode="_ * #,##0_ ;_ * \-#,##0_ ;_ * &quot;-&quot;_ ;_ @_ ">
                  <c:v>54637.20962411131</c:v>
                </c:pt>
                <c:pt idx="1641" formatCode="_ * #,##0_ ;_ * \-#,##0_ ;_ * &quot;-&quot;_ ;_ @_ ">
                  <c:v>55490.339864720845</c:v>
                </c:pt>
                <c:pt idx="1642" formatCode="_ * #,##0_ ;_ * \-#,##0_ ;_ * &quot;-&quot;_ ;_ @_ ">
                  <c:v>57044.818654730967</c:v>
                </c:pt>
                <c:pt idx="1643" formatCode="_ * #,##0_ ;_ * \-#,##0_ ;_ * &quot;-&quot;_ ;_ @_ ">
                  <c:v>58290.582252409535</c:v>
                </c:pt>
                <c:pt idx="1644" formatCode="_ * #,##0_ ;_ * \-#,##0_ ;_ * &quot;-&quot;_ ;_ @_ ">
                  <c:v>59108.038021647677</c:v>
                </c:pt>
                <c:pt idx="1645" formatCode="_ * #,##0_ ;_ * \-#,##0_ ;_ * &quot;-&quot;_ ;_ @_ ">
                  <c:v>60415.355921179827</c:v>
                </c:pt>
                <c:pt idx="1646" formatCode="_ * #,##0_ ;_ * \-#,##0_ ;_ * &quot;-&quot;_ ;_ @_ ">
                  <c:v>60499.393467352442</c:v>
                </c:pt>
                <c:pt idx="1647" formatCode="_ * #,##0_ ;_ * \-#,##0_ ;_ * &quot;-&quot;_ ;_ @_ ">
                  <c:v>62295.166974171691</c:v>
                </c:pt>
                <c:pt idx="1648" formatCode="_ * #,##0_ ;_ * \-#,##0_ ;_ * &quot;-&quot;_ ;_ @_ ">
                  <c:v>62569.94550891807</c:v>
                </c:pt>
                <c:pt idx="1649" formatCode="_ * #,##0_ ;_ * \-#,##0_ ;_ * &quot;-&quot;_ ;_ @_ ">
                  <c:v>63106.065116213926</c:v>
                </c:pt>
                <c:pt idx="1650" formatCode="_ * #,##0_ ;_ * \-#,##0_ ;_ * &quot;-&quot;_ ;_ @_ ">
                  <c:v>63469.612292542042</c:v>
                </c:pt>
                <c:pt idx="1651" formatCode="_ * #,##0_ ;_ * \-#,##0_ ;_ * &quot;-&quot;_ ;_ @_ ">
                  <c:v>63442.46231342484</c:v>
                </c:pt>
                <c:pt idx="1652" formatCode="_ * #,##0_ ;_ * \-#,##0_ ;_ * &quot;-&quot;_ ;_ @_ ">
                  <c:v>64750.128205253852</c:v>
                </c:pt>
                <c:pt idx="1653" formatCode="_ * #,##0_ ;_ * \-#,##0_ ;_ * &quot;-&quot;_ ;_ @_ ">
                  <c:v>65458.414024538724</c:v>
                </c:pt>
                <c:pt idx="1654" formatCode="_ * #,##0_ ;_ * \-#,##0_ ;_ * &quot;-&quot;_ ;_ @_ ">
                  <c:v>65465.664624231293</c:v>
                </c:pt>
                <c:pt idx="1655" formatCode="_ * #,##0_ ;_ * \-#,##0_ ;_ * &quot;-&quot;_ ;_ @_ ">
                  <c:v>65453.236007988242</c:v>
                </c:pt>
                <c:pt idx="1656" formatCode="_ * #,##0_ ;_ * \-#,##0_ ;_ * &quot;-&quot;_ ;_ @_ ">
                  <c:v>65474.98918437212</c:v>
                </c:pt>
                <c:pt idx="1657" formatCode="_ * #,##0_ ;_ * \-#,##0_ ;_ * &quot;-&quot;_ ;_ @_ ">
                  <c:v>65486.389476904536</c:v>
                </c:pt>
                <c:pt idx="1658" formatCode="_ * #,##0_ ;_ * \-#,##0_ ;_ * &quot;-&quot;_ ;_ @_ ">
                  <c:v>65438.741918840293</c:v>
                </c:pt>
                <c:pt idx="1659" formatCode="_ * #,##0_ ;_ * \-#,##0_ ;_ * &quot;-&quot;_ ;_ @_ ">
                  <c:v>65262.223614483002</c:v>
                </c:pt>
                <c:pt idx="1660" formatCode="_ * #,##0_ ;_ * \-#,##0_ ;_ * &quot;-&quot;_ ;_ @_ ">
                  <c:v>64991.566388502768</c:v>
                </c:pt>
                <c:pt idx="1661" formatCode="_ * #,##0_ ;_ * \-#,##0_ ;_ * &quot;-&quot;_ ;_ @_ ">
                  <c:v>65636.139911523889</c:v>
                </c:pt>
                <c:pt idx="1662" formatCode="_ * #,##0_ ;_ * \-#,##0_ ;_ * &quot;-&quot;_ ;_ @_ ">
                  <c:v>65822.118962370383</c:v>
                </c:pt>
                <c:pt idx="1663" formatCode="_ * #,##0_ ;_ * \-#,##0_ ;_ * &quot;-&quot;_ ;_ @_ ">
                  <c:v>65880.194252458488</c:v>
                </c:pt>
                <c:pt idx="1664" formatCode="_ * #,##0_ ;_ * \-#,##0_ ;_ * &quot;-&quot;_ ;_ @_ ">
                  <c:v>65733.131000495821</c:v>
                </c:pt>
                <c:pt idx="1665" formatCode="_ * #,##0_ ;_ * \-#,##0_ ;_ * &quot;-&quot;_ ;_ @_ ">
                  <c:v>65787.943945051695</c:v>
                </c:pt>
                <c:pt idx="1666" formatCode="_ * #,##0_ ;_ * \-#,##0_ ;_ * &quot;-&quot;_ ;_ @_ ">
                  <c:v>65680.472632510893</c:v>
                </c:pt>
                <c:pt idx="1667" formatCode="_ * #,##0_ ;_ * \-#,##0_ ;_ * &quot;-&quot;_ ;_ @_ ">
                  <c:v>65617.599792912253</c:v>
                </c:pt>
                <c:pt idx="1668" formatCode="_ * #,##0_ ;_ * \-#,##0_ ;_ * &quot;-&quot;_ ;_ @_ ">
                  <c:v>65665.00092973304</c:v>
                </c:pt>
                <c:pt idx="1669" formatCode="_ * #,##0_ ;_ * \-#,##0_ ;_ * &quot;-&quot;_ ;_ @_ ">
                  <c:v>65681.504338593513</c:v>
                </c:pt>
                <c:pt idx="1670" formatCode="_ * #,##0_ ;_ * \-#,##0_ ;_ * &quot;-&quot;_ ;_ @_ ">
                  <c:v>65620.689085286489</c:v>
                </c:pt>
                <c:pt idx="1671" formatCode="_ * #,##0_ ;_ * \-#,##0_ ;_ * &quot;-&quot;_ ;_ @_ ">
                  <c:v>65563.093109603971</c:v>
                </c:pt>
                <c:pt idx="1672" formatCode="_ * #,##0_ ;_ * \-#,##0_ ;_ * &quot;-&quot;_ ;_ @_ ">
                  <c:v>65733.515630565656</c:v>
                </c:pt>
                <c:pt idx="1673" formatCode="_ * #,##0_ ;_ * \-#,##0_ ;_ * &quot;-&quot;_ ;_ @_ ">
                  <c:v>65813.349711063347</c:v>
                </c:pt>
                <c:pt idx="1674" formatCode="_ * #,##0_ ;_ * \-#,##0_ ;_ * &quot;-&quot;_ ;_ @_ ">
                  <c:v>65576.488262921252</c:v>
                </c:pt>
                <c:pt idx="1675" formatCode="_ * #,##0_ ;_ * \-#,##0_ ;_ * &quot;-&quot;_ ;_ @_ ">
                  <c:v>65576.488262921252</c:v>
                </c:pt>
                <c:pt idx="1676" formatCode="_ * #,##0_ ;_ * \-#,##0_ ;_ * &quot;-&quot;_ ;_ @_ ">
                  <c:v>65576.488262921252</c:v>
                </c:pt>
                <c:pt idx="1677" formatCode="_ * #,##0_ ;_ * \-#,##0_ ;_ * &quot;-&quot;_ ;_ @_ ">
                  <c:v>65608.452650734558</c:v>
                </c:pt>
                <c:pt idx="1678" formatCode="_ * #,##0_ ;_ * \-#,##0_ ;_ * &quot;-&quot;_ ;_ @_ ">
                  <c:v>65602.263563320172</c:v>
                </c:pt>
                <c:pt idx="1679" formatCode="_ * #,##0_ ;_ * \-#,##0_ ;_ * &quot;-&quot;_ ;_ @_ ">
                  <c:v>65554.852657995536</c:v>
                </c:pt>
                <c:pt idx="1680" formatCode="_ * #,##0_ ;_ * \-#,##0_ ;_ * &quot;-&quot;_ ;_ @_ ">
                  <c:v>63558.439032522474</c:v>
                </c:pt>
                <c:pt idx="1681" formatCode="_ * #,##0_ ;_ * \-#,##0_ ;_ * &quot;-&quot;_ ;_ @_ ">
                  <c:v>62906.275488336898</c:v>
                </c:pt>
                <c:pt idx="1682" formatCode="_ * #,##0_ ;_ * \-#,##0_ ;_ * &quot;-&quot;_ ;_ @_ ">
                  <c:v>62881.58001886031</c:v>
                </c:pt>
                <c:pt idx="1683" formatCode="_ * #,##0_ ;_ * \-#,##0_ ;_ * &quot;-&quot;_ ;_ @_ ">
                  <c:v>62781.02312117556</c:v>
                </c:pt>
                <c:pt idx="1684" formatCode="_ * #,##0_ ;_ * \-#,##0_ ;_ * &quot;-&quot;_ ;_ @_ ">
                  <c:v>62571.225986295445</c:v>
                </c:pt>
                <c:pt idx="1685" formatCode="_ * #,##0_ ;_ * \-#,##0_ ;_ * &quot;-&quot;_ ;_ @_ ">
                  <c:v>62614.465984778231</c:v>
                </c:pt>
                <c:pt idx="1686" formatCode="_ * #,##0_ ;_ * \-#,##0_ ;_ * &quot;-&quot;_ ;_ @_ ">
                  <c:v>62355.918725530842</c:v>
                </c:pt>
                <c:pt idx="1687" formatCode="_ * #,##0_ ;_ * \-#,##0_ ;_ * &quot;-&quot;_ ;_ @_ ">
                  <c:v>61830.548178473437</c:v>
                </c:pt>
                <c:pt idx="1688" formatCode="_ * #,##0_ ;_ * \-#,##0_ ;_ * &quot;-&quot;_ ;_ @_ ">
                  <c:v>61528.617803844027</c:v>
                </c:pt>
                <c:pt idx="1689" formatCode="_ * #,##0_ ;_ * \-#,##0_ ;_ * &quot;-&quot;_ ;_ @_ ">
                  <c:v>60912.680209653961</c:v>
                </c:pt>
                <c:pt idx="1690" formatCode="_ * #,##0_ ;_ * \-#,##0_ ;_ * &quot;-&quot;_ ;_ @_ ">
                  <c:v>59699.503057289134</c:v>
                </c:pt>
                <c:pt idx="1691" formatCode="_ * #,##0_ ;_ * \-#,##0_ ;_ * &quot;-&quot;_ ;_ @_ ">
                  <c:v>59320.082527124599</c:v>
                </c:pt>
                <c:pt idx="1692" formatCode="_ * #,##0_ ;_ * \-#,##0_ ;_ * &quot;-&quot;_ ;_ @_ ">
                  <c:v>58744.357236913638</c:v>
                </c:pt>
                <c:pt idx="1693" formatCode="_ * #,##0_ ;_ * \-#,##0_ ;_ * &quot;-&quot;_ ;_ @_ ">
                  <c:v>57758.633814000917</c:v>
                </c:pt>
                <c:pt idx="1694" formatCode="_ * #,##0_ ;_ * \-#,##0_ ;_ * &quot;-&quot;_ ;_ @_ ">
                  <c:v>57916.828755672002</c:v>
                </c:pt>
                <c:pt idx="1695" formatCode="_ * #,##0_ ;_ * \-#,##0_ ;_ * &quot;-&quot;_ ;_ @_ ">
                  <c:v>57916.828755672002</c:v>
                </c:pt>
                <c:pt idx="1696" formatCode="_ * #,##0_ ;_ * \-#,##0_ ;_ * &quot;-&quot;_ ;_ @_ ">
                  <c:v>57916.828755672002</c:v>
                </c:pt>
                <c:pt idx="1697" formatCode="_ * #,##0_ ;_ * \-#,##0_ ;_ * &quot;-&quot;_ ;_ @_ ">
                  <c:v>57916.828755672002</c:v>
                </c:pt>
                <c:pt idx="1698" formatCode="_ * #,##0_ ;_ * \-#,##0_ ;_ * &quot;-&quot;_ ;_ @_ ">
                  <c:v>56840.437523783243</c:v>
                </c:pt>
                <c:pt idx="1699" formatCode="_ * #,##0_ ;_ * \-#,##0_ ;_ * &quot;-&quot;_ ;_ @_ ">
                  <c:v>56746.652677565922</c:v>
                </c:pt>
                <c:pt idx="1700" formatCode="_ * #,##0_ ;_ * \-#,##0_ ;_ * &quot;-&quot;_ ;_ @_ ">
                  <c:v>56207.075543887273</c:v>
                </c:pt>
                <c:pt idx="1701" formatCode="_ * #,##0_ ;_ * \-#,##0_ ;_ * &quot;-&quot;_ ;_ @_ ">
                  <c:v>56174.526567003202</c:v>
                </c:pt>
                <c:pt idx="1702" formatCode="_ * #,##0_ ;_ * \-#,##0_ ;_ * &quot;-&quot;_ ;_ @_ ">
                  <c:v>56283.170041923397</c:v>
                </c:pt>
                <c:pt idx="1703" formatCode="_ * #,##0_ ;_ * \-#,##0_ ;_ * &quot;-&quot;_ ;_ @_ ">
                  <c:v>55747.400508494538</c:v>
                </c:pt>
                <c:pt idx="1704" formatCode="_ * #,##0_ ;_ * \-#,##0_ ;_ * &quot;-&quot;_ ;_ @_ ">
                  <c:v>55723.588062039191</c:v>
                </c:pt>
                <c:pt idx="1705" formatCode="_ * #,##0_ ;_ * \-#,##0_ ;_ * &quot;-&quot;_ ;_ @_ ">
                  <c:v>55749.04349638179</c:v>
                </c:pt>
                <c:pt idx="1706" formatCode="_ * #,##0_ ;_ * \-#,##0_ ;_ * &quot;-&quot;_ ;_ @_ ">
                  <c:v>56280.858426912579</c:v>
                </c:pt>
                <c:pt idx="1707" formatCode="_ * #,##0_ ;_ * \-#,##0_ ;_ * &quot;-&quot;_ ;_ @_ ">
                  <c:v>56143.368544462537</c:v>
                </c:pt>
                <c:pt idx="1708" formatCode="_ * #,##0_ ;_ * \-#,##0_ ;_ * &quot;-&quot;_ ;_ @_ ">
                  <c:v>56492.147459666121</c:v>
                </c:pt>
                <c:pt idx="1709" formatCode="_ * #,##0_ ;_ * \-#,##0_ ;_ * &quot;-&quot;_ ;_ @_ ">
                  <c:v>56656.736862843107</c:v>
                </c:pt>
                <c:pt idx="1710" formatCode="_ * #,##0_ ;_ * \-#,##0_ ;_ * &quot;-&quot;_ ;_ @_ ">
                  <c:v>57025.661281412526</c:v>
                </c:pt>
                <c:pt idx="1711" formatCode="_ * #,##0_ ;_ * \-#,##0_ ;_ * &quot;-&quot;_ ;_ @_ ">
                  <c:v>56991.379206007019</c:v>
                </c:pt>
                <c:pt idx="1712" formatCode="_ * #,##0_ ;_ * \-#,##0_ ;_ * &quot;-&quot;_ ;_ @_ ">
                  <c:v>56787.261037354518</c:v>
                </c:pt>
                <c:pt idx="1713" formatCode="_ * #,##0_ ;_ * \-#,##0_ ;_ * &quot;-&quot;_ ;_ @_ ">
                  <c:v>56927.4389861952</c:v>
                </c:pt>
                <c:pt idx="1714" formatCode="_ * #,##0_ ;_ * \-#,##0_ ;_ * &quot;-&quot;_ ;_ @_ ">
                  <c:v>57923.559922550201</c:v>
                </c:pt>
                <c:pt idx="1715" formatCode="_ * #,##0_ ;_ * \-#,##0_ ;_ * &quot;-&quot;_ ;_ @_ ">
                  <c:v>58386.833563116634</c:v>
                </c:pt>
                <c:pt idx="1716" formatCode="_ * #,##0_ ;_ * \-#,##0_ ;_ * &quot;-&quot;_ ;_ @_ ">
                  <c:v>58295.820183060816</c:v>
                </c:pt>
                <c:pt idx="1717" formatCode="_ * #,##0_ ;_ * \-#,##0_ ;_ * &quot;-&quot;_ ;_ @_ ">
                  <c:v>58170.269076208482</c:v>
                </c:pt>
                <c:pt idx="1718" formatCode="_ * #,##0_ ;_ * \-#,##0_ ;_ * &quot;-&quot;_ ;_ @_ ">
                  <c:v>58396.47659975454</c:v>
                </c:pt>
                <c:pt idx="1719" formatCode="_ * #,##0_ ;_ * \-#,##0_ ;_ * &quot;-&quot;_ ;_ @_ ">
                  <c:v>58396.47659975454</c:v>
                </c:pt>
                <c:pt idx="1720" formatCode="_ * #,##0_ ;_ * \-#,##0_ ;_ * &quot;-&quot;_ ;_ @_ ">
                  <c:v>59516.629212198</c:v>
                </c:pt>
                <c:pt idx="1721" formatCode="_ * #,##0_ ;_ * \-#,##0_ ;_ * &quot;-&quot;_ ;_ @_ ">
                  <c:v>60031.85336573064</c:v>
                </c:pt>
                <c:pt idx="1722" formatCode="_ * #,##0_ ;_ * \-#,##0_ ;_ * &quot;-&quot;_ ;_ @_ ">
                  <c:v>59912.396821584465</c:v>
                </c:pt>
                <c:pt idx="1723" formatCode="_ * #,##0_ ;_ * \-#,##0_ ;_ * &quot;-&quot;_ ;_ @_ ">
                  <c:v>59834.512943758869</c:v>
                </c:pt>
                <c:pt idx="1724" formatCode="_ * #,##0_ ;_ * \-#,##0_ ;_ * &quot;-&quot;_ ;_ @_ ">
                  <c:v>59686.467316943585</c:v>
                </c:pt>
                <c:pt idx="1725" formatCode="_ * #,##0_ ;_ * \-#,##0_ ;_ * &quot;-&quot;_ ;_ @_ ">
                  <c:v>59677.456123640695</c:v>
                </c:pt>
                <c:pt idx="1726" formatCode="_ * #,##0_ ;_ * \-#,##0_ ;_ * &quot;-&quot;_ ;_ @_ ">
                  <c:v>60060.414869777211</c:v>
                </c:pt>
                <c:pt idx="1727" formatCode="_ * #,##0_ ;_ * \-#,##0_ ;_ * &quot;-&quot;_ ;_ @_ ">
                  <c:v>60293.862401103244</c:v>
                </c:pt>
                <c:pt idx="1728" formatCode="_ * #,##0_ ;_ * \-#,##0_ ;_ * &quot;-&quot;_ ;_ @_ ">
                  <c:v>60388.290769818057</c:v>
                </c:pt>
                <c:pt idx="1729" formatCode="_ * #,##0_ ;_ * \-#,##0_ ;_ * &quot;-&quot;_ ;_ @_ ">
                  <c:v>60277.704324618957</c:v>
                </c:pt>
                <c:pt idx="1730" formatCode="_ * #,##0_ ;_ * \-#,##0_ ;_ * &quot;-&quot;_ ;_ @_ ">
                  <c:v>60495.667782916425</c:v>
                </c:pt>
                <c:pt idx="1731" formatCode="_ * #,##0_ ;_ * \-#,##0_ ;_ * &quot;-&quot;_ ;_ @_ ">
                  <c:v>60522.797912724149</c:v>
                </c:pt>
                <c:pt idx="1732" formatCode="_ * #,##0_ ;_ * \-#,##0_ ;_ * &quot;-&quot;_ ;_ @_ ">
                  <c:v>60407.211947714692</c:v>
                </c:pt>
                <c:pt idx="1733" formatCode="_ * #,##0_ ;_ * \-#,##0_ ;_ * &quot;-&quot;_ ;_ @_ ">
                  <c:v>60436.969194979574</c:v>
                </c:pt>
                <c:pt idx="1734" formatCode="_ * #,##0_ ;_ * \-#,##0_ ;_ * &quot;-&quot;_ ;_ @_ ">
                  <c:v>60520.083804772665</c:v>
                </c:pt>
                <c:pt idx="1735" formatCode="_ * #,##0_ ;_ * \-#,##0_ ;_ * &quot;-&quot;_ ;_ @_ ">
                  <c:v>60501.995970765442</c:v>
                </c:pt>
                <c:pt idx="1736" formatCode="_ * #,##0_ ;_ * \-#,##0_ ;_ * &quot;-&quot;_ ;_ @_ ">
                  <c:v>60355.882027007778</c:v>
                </c:pt>
                <c:pt idx="1737" formatCode="_ * #,##0_ ;_ * \-#,##0_ ;_ * &quot;-&quot;_ ;_ @_ ">
                  <c:v>60155.702238914688</c:v>
                </c:pt>
                <c:pt idx="1738" formatCode="_ * #,##0_ ;_ * \-#,##0_ ;_ * &quot;-&quot;_ ;_ @_ ">
                  <c:v>60170.069280782081</c:v>
                </c:pt>
                <c:pt idx="1739" formatCode="_ * #,##0_ ;_ * \-#,##0_ ;_ * &quot;-&quot;_ ;_ @_ ">
                  <c:v>60150.316366894484</c:v>
                </c:pt>
                <c:pt idx="1740" formatCode="_ * #,##0_ ;_ * \-#,##0_ ;_ * &quot;-&quot;_ ;_ @_ ">
                  <c:v>60158.395536630065</c:v>
                </c:pt>
                <c:pt idx="1741" formatCode="_ * #,##0_ ;_ * \-#,##0_ ;_ * &quot;-&quot;_ ;_ @_ ">
                  <c:v>59987.401987104102</c:v>
                </c:pt>
                <c:pt idx="1742" formatCode="_ * #,##0_ ;_ * \-#,##0_ ;_ * &quot;-&quot;_ ;_ @_ ">
                  <c:v>60092.031176616489</c:v>
                </c:pt>
                <c:pt idx="1743" formatCode="_ * #,##0_ ;_ * \-#,##0_ ;_ * &quot;-&quot;_ ;_ @_ ">
                  <c:v>60157.497743928754</c:v>
                </c:pt>
                <c:pt idx="1744" formatCode="_ * #,##0_ ;_ * \-#,##0_ ;_ * &quot;-&quot;_ ;_ @_ ">
                  <c:v>60212.312181869478</c:v>
                </c:pt>
                <c:pt idx="1745" formatCode="_ * #,##0_ ;_ * \-#,##0_ ;_ * &quot;-&quot;_ ;_ @_ ">
                  <c:v>59993.65160481372</c:v>
                </c:pt>
                <c:pt idx="1746" formatCode="_ * #,##0_ ;_ * \-#,##0_ ;_ * &quot;-&quot;_ ;_ @_ ">
                  <c:v>59941.016986534138</c:v>
                </c:pt>
                <c:pt idx="1747" formatCode="_ * #,##0_ ;_ * \-#,##0_ ;_ * &quot;-&quot;_ ;_ @_ ">
                  <c:v>59996.330411053241</c:v>
                </c:pt>
                <c:pt idx="1748" formatCode="_ * #,##0_ ;_ * \-#,##0_ ;_ * &quot;-&quot;_ ;_ @_ ">
                  <c:v>59664.20644051204</c:v>
                </c:pt>
                <c:pt idx="1749" formatCode="_ * #,##0_ ;_ * \-#,##0_ ;_ * &quot;-&quot;_ ;_ @_ ">
                  <c:v>59654.493744856365</c:v>
                </c:pt>
                <c:pt idx="1750" formatCode="_ * #,##0_ ;_ * \-#,##0_ ;_ * &quot;-&quot;_ ;_ @_ ">
                  <c:v>59778.346353770234</c:v>
                </c:pt>
                <c:pt idx="1751" formatCode="_ * #,##0_ ;_ * \-#,##0_ ;_ * &quot;-&quot;_ ;_ @_ ">
                  <c:v>59769.482686270188</c:v>
                </c:pt>
                <c:pt idx="1752" formatCode="_ * #,##0_ ;_ * \-#,##0_ ;_ * &quot;-&quot;_ ;_ @_ ">
                  <c:v>59666.855906442383</c:v>
                </c:pt>
                <c:pt idx="1753" formatCode="_ * #,##0_ ;_ * \-#,##0_ ;_ * &quot;-&quot;_ ;_ @_ ">
                  <c:v>59569.862436120973</c:v>
                </c:pt>
                <c:pt idx="1754" formatCode="_ * #,##0_ ;_ * \-#,##0_ ;_ * &quot;-&quot;_ ;_ @_ ">
                  <c:v>59704.857458748935</c:v>
                </c:pt>
                <c:pt idx="1755" formatCode="_ * #,##0_ ;_ * \-#,##0_ ;_ * &quot;-&quot;_ ;_ @_ ">
                  <c:v>59710.16384967092</c:v>
                </c:pt>
                <c:pt idx="1756" formatCode="_ * #,##0_ ;_ * \-#,##0_ ;_ * &quot;-&quot;_ ;_ @_ ">
                  <c:v>59857.958046832871</c:v>
                </c:pt>
                <c:pt idx="1757" formatCode="_ * #,##0_ ;_ * \-#,##0_ ;_ * &quot;-&quot;_ ;_ @_ ">
                  <c:v>60031.397009821056</c:v>
                </c:pt>
                <c:pt idx="1758" formatCode="_ * #,##0_ ;_ * \-#,##0_ ;_ * &quot;-&quot;_ ;_ @_ ">
                  <c:v>60135.493069728713</c:v>
                </c:pt>
                <c:pt idx="1759" formatCode="_ * #,##0_ ;_ * \-#,##0_ ;_ * &quot;-&quot;_ ;_ @_ ">
                  <c:v>60160.458505357034</c:v>
                </c:pt>
                <c:pt idx="1760" formatCode="_ * #,##0_ ;_ * \-#,##0_ ;_ * &quot;-&quot;_ ;_ @_ ">
                  <c:v>59944.482388219563</c:v>
                </c:pt>
                <c:pt idx="1761" formatCode="_ * #,##0_ ;_ * \-#,##0_ ;_ * &quot;-&quot;_ ;_ @_ ">
                  <c:v>60089.183619308482</c:v>
                </c:pt>
                <c:pt idx="1762" formatCode="_ * #,##0_ ;_ * \-#,##0_ ;_ * &quot;-&quot;_ ;_ @_ ">
                  <c:v>60040.280022104256</c:v>
                </c:pt>
                <c:pt idx="1763" formatCode="_ * #,##0_ ;_ * \-#,##0_ ;_ * &quot;-&quot;_ ;_ @_ ">
                  <c:v>60117.673297879861</c:v>
                </c:pt>
                <c:pt idx="1764" formatCode="_ * #,##0_ ;_ * \-#,##0_ ;_ * &quot;-&quot;_ ;_ @_ ">
                  <c:v>60005.651131986655</c:v>
                </c:pt>
                <c:pt idx="1765" formatCode="_ * #,##0_ ;_ * \-#,##0_ ;_ * &quot;-&quot;_ ;_ @_ ">
                  <c:v>60100.754293959675</c:v>
                </c:pt>
                <c:pt idx="1766" formatCode="_ * #,##0_ ;_ * \-#,##0_ ;_ * &quot;-&quot;_ ;_ @_ ">
                  <c:v>60087.403910936446</c:v>
                </c:pt>
                <c:pt idx="1767" formatCode="_ * #,##0_ ;_ * \-#,##0_ ;_ * &quot;-&quot;_ ;_ @_ ">
                  <c:v>60345.669471040273</c:v>
                </c:pt>
                <c:pt idx="1768" formatCode="_ * #,##0_ ;_ * \-#,##0_ ;_ * &quot;-&quot;_ ;_ @_ ">
                  <c:v>60157.782645798332</c:v>
                </c:pt>
                <c:pt idx="1769" formatCode="_ * #,##0_ ;_ * \-#,##0_ ;_ * &quot;-&quot;_ ;_ @_ ">
                  <c:v>60700.604407401988</c:v>
                </c:pt>
                <c:pt idx="1770" formatCode="_ * #,##0_ ;_ * \-#,##0_ ;_ * &quot;-&quot;_ ;_ @_ ">
                  <c:v>60686.786285178248</c:v>
                </c:pt>
                <c:pt idx="1771" formatCode="_ * #,##0_ ;_ * \-#,##0_ ;_ * &quot;-&quot;_ ;_ @_ ">
                  <c:v>60555.367682545431</c:v>
                </c:pt>
                <c:pt idx="1772" formatCode="_ * #,##0_ ;_ * \-#,##0_ ;_ * &quot;-&quot;_ ;_ @_ ">
                  <c:v>60618.770834032068</c:v>
                </c:pt>
                <c:pt idx="1773" formatCode="_ * #,##0_ ;_ * \-#,##0_ ;_ * &quot;-&quot;_ ;_ @_ ">
                  <c:v>60572.321722095236</c:v>
                </c:pt>
                <c:pt idx="1774" formatCode="_ * #,##0_ ;_ * \-#,##0_ ;_ * &quot;-&quot;_ ;_ @_ ">
                  <c:v>60424.035240387719</c:v>
                </c:pt>
                <c:pt idx="1775" formatCode="_ * #,##0_ ;_ * \-#,##0_ ;_ * &quot;-&quot;_ ;_ @_ ">
                  <c:v>60670.053248794131</c:v>
                </c:pt>
                <c:pt idx="1776" formatCode="_ * #,##0_ ;_ * \-#,##0_ ;_ * &quot;-&quot;_ ;_ @_ ">
                  <c:v>61176.531517242729</c:v>
                </c:pt>
                <c:pt idx="1777" formatCode="_ * #,##0_ ;_ * \-#,##0_ ;_ * &quot;-&quot;_ ;_ @_ ">
                  <c:v>61345.063077045146</c:v>
                </c:pt>
                <c:pt idx="1778" formatCode="_ * #,##0_ ;_ * \-#,##0_ ;_ * &quot;-&quot;_ ;_ @_ ">
                  <c:v>61437.315332738304</c:v>
                </c:pt>
                <c:pt idx="1779" formatCode="_ * #,##0_ ;_ * \-#,##0_ ;_ * &quot;-&quot;_ ;_ @_ ">
                  <c:v>61236.151196500316</c:v>
                </c:pt>
                <c:pt idx="1780" formatCode="_ * #,##0_ ;_ * \-#,##0_ ;_ * &quot;-&quot;_ ;_ @_ ">
                  <c:v>60907.315333631188</c:v>
                </c:pt>
                <c:pt idx="1781" formatCode="_ * #,##0_ ;_ * \-#,##0_ ;_ * &quot;-&quot;_ ;_ @_ ">
                  <c:v>60884.402606851167</c:v>
                </c:pt>
                <c:pt idx="1782" formatCode="_ * #,##0_ ;_ * \-#,##0_ ;_ * &quot;-&quot;_ ;_ @_ ">
                  <c:v>61069.961130992568</c:v>
                </c:pt>
                <c:pt idx="1783" formatCode="_ * #,##0_ ;_ * \-#,##0_ ;_ * &quot;-&quot;_ ;_ @_ ">
                  <c:v>60923.188095698737</c:v>
                </c:pt>
                <c:pt idx="1784" formatCode="_ * #,##0_ ;_ * \-#,##0_ ;_ * &quot;-&quot;_ ;_ @_ ">
                  <c:v>61113.248685391816</c:v>
                </c:pt>
                <c:pt idx="1785" formatCode="_ * #,##0_ ;_ * \-#,##0_ ;_ * &quot;-&quot;_ ;_ @_ ">
                  <c:v>61068.838683822956</c:v>
                </c:pt>
                <c:pt idx="1786" formatCode="_ * #,##0_ ;_ * \-#,##0_ ;_ * &quot;-&quot;_ ;_ @_ ">
                  <c:v>61397.821618013928</c:v>
                </c:pt>
                <c:pt idx="1787" formatCode="_ * #,##0_ ;_ * \-#,##0_ ;_ * &quot;-&quot;_ ;_ @_ ">
                  <c:v>61299.981400378703</c:v>
                </c:pt>
                <c:pt idx="1788" formatCode="_ * #,##0_ ;_ * \-#,##0_ ;_ * &quot;-&quot;_ ;_ @_ ">
                  <c:v>61370.465453960831</c:v>
                </c:pt>
                <c:pt idx="1789" formatCode="_ * #,##0_ ;_ * \-#,##0_ ;_ * &quot;-&quot;_ ;_ @_ ">
                  <c:v>61646.018976752748</c:v>
                </c:pt>
                <c:pt idx="1790" formatCode="_ * #,##0_ ;_ * \-#,##0_ ;_ * &quot;-&quot;_ ;_ @_ ">
                  <c:v>61646.018976752748</c:v>
                </c:pt>
                <c:pt idx="1791" formatCode="_ * #,##0_ ;_ * \-#,##0_ ;_ * &quot;-&quot;_ ;_ @_ ">
                  <c:v>61610.439426084391</c:v>
                </c:pt>
                <c:pt idx="1792" formatCode="_ * #,##0_ ;_ * \-#,##0_ ;_ * &quot;-&quot;_ ;_ @_ ">
                  <c:v>61333.441127650593</c:v>
                </c:pt>
                <c:pt idx="1793" formatCode="_ * #,##0_ ;_ * \-#,##0_ ;_ * &quot;-&quot;_ ;_ @_ ">
                  <c:v>61045.828273593615</c:v>
                </c:pt>
                <c:pt idx="1794" formatCode="_ * #,##0_ ;_ * \-#,##0_ ;_ * &quot;-&quot;_ ;_ @_ ">
                  <c:v>61492.202332777313</c:v>
                </c:pt>
                <c:pt idx="1795" formatCode="_ * #,##0_ ;_ * \-#,##0_ ;_ * &quot;-&quot;_ ;_ @_ ">
                  <c:v>61334.192391022858</c:v>
                </c:pt>
                <c:pt idx="1796" formatCode="_ * #,##0_ ;_ * \-#,##0_ ;_ * &quot;-&quot;_ ;_ @_ ">
                  <c:v>61344.053895006975</c:v>
                </c:pt>
                <c:pt idx="1797" formatCode="_ * #,##0_ ;_ * \-#,##0_ ;_ * &quot;-&quot;_ ;_ @_ ">
                  <c:v>61066.490801867672</c:v>
                </c:pt>
                <c:pt idx="1798" formatCode="_ * #,##0_ ;_ * \-#,##0_ ;_ * &quot;-&quot;_ ;_ @_ ">
                  <c:v>60825.782830325581</c:v>
                </c:pt>
                <c:pt idx="1799" formatCode="_ * #,##0_ ;_ * \-#,##0_ ;_ * &quot;-&quot;_ ;_ @_ ">
                  <c:v>60397.426237858599</c:v>
                </c:pt>
                <c:pt idx="1800" formatCode="_ * #,##0_ ;_ * \-#,##0_ ;_ * &quot;-&quot;_ ;_ @_ ">
                  <c:v>60694.087416348804</c:v>
                </c:pt>
                <c:pt idx="1801" formatCode="_ * #,##0_ ;_ * \-#,##0_ ;_ * &quot;-&quot;_ ;_ @_ ">
                  <c:v>60981.677996269085</c:v>
                </c:pt>
                <c:pt idx="1802" formatCode="_ * #,##0_ ;_ * \-#,##0_ ;_ * &quot;-&quot;_ ;_ @_ ">
                  <c:v>60775.032215683161</c:v>
                </c:pt>
                <c:pt idx="1803" formatCode="_ * #,##0_ ;_ * \-#,##0_ ;_ * &quot;-&quot;_ ;_ @_ ">
                  <c:v>61419.896345075234</c:v>
                </c:pt>
                <c:pt idx="1804" formatCode="_ * #,##0_ ;_ * \-#,##0_ ;_ * &quot;-&quot;_ ;_ @_ ">
                  <c:v>61496.714371701317</c:v>
                </c:pt>
                <c:pt idx="1805" formatCode="_ * #,##0_ ;_ * \-#,##0_ ;_ * &quot;-&quot;_ ;_ @_ ">
                  <c:v>61496.714371701317</c:v>
                </c:pt>
                <c:pt idx="1806" formatCode="_ * #,##0_ ;_ * \-#,##0_ ;_ * &quot;-&quot;_ ;_ @_ ">
                  <c:v>61496.714371701317</c:v>
                </c:pt>
                <c:pt idx="1807" formatCode="_ * #,##0_ ;_ * \-#,##0_ ;_ * &quot;-&quot;_ ;_ @_ ">
                  <c:v>61496.714371701317</c:v>
                </c:pt>
                <c:pt idx="1808" formatCode="_ * #,##0_ ;_ * \-#,##0_ ;_ * &quot;-&quot;_ ;_ @_ ">
                  <c:v>61496.714371701317</c:v>
                </c:pt>
                <c:pt idx="1809" formatCode="_ * #,##0_ ;_ * \-#,##0_ ;_ * &quot;-&quot;_ ;_ @_ ">
                  <c:v>61496.714371701317</c:v>
                </c:pt>
                <c:pt idx="1810" formatCode="_ * #,##0_ ;_ * \-#,##0_ ;_ * &quot;-&quot;_ ;_ @_ ">
                  <c:v>62023.829518197912</c:v>
                </c:pt>
                <c:pt idx="1811" formatCode="_ * #,##0_ ;_ * \-#,##0_ ;_ * &quot;-&quot;_ ;_ @_ ">
                  <c:v>62649.440518892916</c:v>
                </c:pt>
                <c:pt idx="1812" formatCode="_ * #,##0_ ;_ * \-#,##0_ ;_ * &quot;-&quot;_ ;_ @_ ">
                  <c:v>62842.860533006133</c:v>
                </c:pt>
                <c:pt idx="1813" formatCode="_ * #,##0_ ;_ * \-#,##0_ ;_ * &quot;-&quot;_ ;_ @_ ">
                  <c:v>63506.483647851928</c:v>
                </c:pt>
                <c:pt idx="1814" formatCode="_ * #,##0_ ;_ * \-#,##0_ ;_ * &quot;-&quot;_ ;_ @_ ">
                  <c:v>64533.79103724689</c:v>
                </c:pt>
                <c:pt idx="1815" formatCode="_ * #,##0_ ;_ * \-#,##0_ ;_ * &quot;-&quot;_ ;_ @_ ">
                  <c:v>64620.891792900809</c:v>
                </c:pt>
                <c:pt idx="1816" formatCode="_ * #,##0_ ;_ * \-#,##0_ ;_ * &quot;-&quot;_ ;_ @_ ">
                  <c:v>64568.852698111805</c:v>
                </c:pt>
                <c:pt idx="1817" formatCode="_ * #,##0_ ;_ * \-#,##0_ ;_ * &quot;-&quot;_ ;_ @_ ">
                  <c:v>64333.040212985834</c:v>
                </c:pt>
                <c:pt idx="1818" formatCode="_ * #,##0_ ;_ * \-#,##0_ ;_ * &quot;-&quot;_ ;_ @_ ">
                  <c:v>64459.66425776016</c:v>
                </c:pt>
                <c:pt idx="1819" formatCode="_ * #,##0_ ;_ * \-#,##0_ ;_ * &quot;-&quot;_ ;_ @_ ">
                  <c:v>66151.990715956694</c:v>
                </c:pt>
                <c:pt idx="1820" formatCode="_ * #,##0_ ;_ * \-#,##0_ ;_ * &quot;-&quot;_ ;_ @_ ">
                  <c:v>65856.888898636447</c:v>
                </c:pt>
                <c:pt idx="1821" formatCode="_ * #,##0_ ;_ * \-#,##0_ ;_ * &quot;-&quot;_ ;_ @_ ">
                  <c:v>65805.24496413341</c:v>
                </c:pt>
                <c:pt idx="1822" formatCode="_ * #,##0_ ;_ * \-#,##0_ ;_ * &quot;-&quot;_ ;_ @_ ">
                  <c:v>67546.810865228385</c:v>
                </c:pt>
                <c:pt idx="1823" formatCode="_ * #,##0_ ;_ * \-#,##0_ ;_ * &quot;-&quot;_ ;_ @_ ">
                  <c:v>67051.346566751425</c:v>
                </c:pt>
                <c:pt idx="1824" formatCode="_ * #,##0_ ;_ * \-#,##0_ ;_ * &quot;-&quot;_ ;_ @_ ">
                  <c:v>66689.68399629301</c:v>
                </c:pt>
                <c:pt idx="1825" formatCode="_ * #,##0_ ;_ * \-#,##0_ ;_ * &quot;-&quot;_ ;_ @_ ">
                  <c:v>67792.90028971585</c:v>
                </c:pt>
                <c:pt idx="1826" formatCode="_ * #,##0_ ;_ * \-#,##0_ ;_ * &quot;-&quot;_ ;_ @_ ">
                  <c:v>67676.657319397404</c:v>
                </c:pt>
                <c:pt idx="1827" formatCode="_ * #,##0_ ;_ * \-#,##0_ ;_ * &quot;-&quot;_ ;_ @_ ">
                  <c:v>68176.074863996313</c:v>
                </c:pt>
                <c:pt idx="1828" formatCode="_ * #,##0_ ;_ * \-#,##0_ ;_ * &quot;-&quot;_ ;_ @_ ">
                  <c:v>70512.194422011249</c:v>
                </c:pt>
                <c:pt idx="1829" formatCode="_ * #,##0_ ;_ * \-#,##0_ ;_ * &quot;-&quot;_ ;_ @_ ">
                  <c:v>70307.42887017614</c:v>
                </c:pt>
                <c:pt idx="1830" formatCode="_ * #,##0_ ;_ * \-#,##0_ ;_ * &quot;-&quot;_ ;_ @_ ">
                  <c:v>70676.524257039811</c:v>
                </c:pt>
                <c:pt idx="1831" formatCode="_ * #,##0_ ;_ * \-#,##0_ ;_ * &quot;-&quot;_ ;_ @_ ">
                  <c:v>70578.918229892952</c:v>
                </c:pt>
                <c:pt idx="1832" formatCode="_ * #,##0_ ;_ * \-#,##0_ ;_ * &quot;-&quot;_ ;_ @_ ">
                  <c:v>71114.165018111031</c:v>
                </c:pt>
                <c:pt idx="1833" formatCode="_ * #,##0_ ;_ * \-#,##0_ ;_ * &quot;-&quot;_ ;_ @_ ">
                  <c:v>72506.695491455132</c:v>
                </c:pt>
                <c:pt idx="1834" formatCode="_ * #,##0_ ;_ * \-#,##0_ ;_ * &quot;-&quot;_ ;_ @_ ">
                  <c:v>72796.968441293604</c:v>
                </c:pt>
                <c:pt idx="1835" formatCode="_ * #,##0_ ;_ * \-#,##0_ ;_ * &quot;-&quot;_ ;_ @_ ">
                  <c:v>72662.962551255041</c:v>
                </c:pt>
                <c:pt idx="1836" formatCode="_ * #,##0_ ;_ * \-#,##0_ ;_ * &quot;-&quot;_ ;_ @_ ">
                  <c:v>71874.135858448964</c:v>
                </c:pt>
                <c:pt idx="1837" formatCode="_ * #,##0_ ;_ * \-#,##0_ ;_ * &quot;-&quot;_ ;_ @_ ">
                  <c:v>71275.670059297903</c:v>
                </c:pt>
                <c:pt idx="1838" formatCode="_ * #,##0_ ;_ * \-#,##0_ ;_ * &quot;-&quot;_ ;_ @_ ">
                  <c:v>71656.084602157716</c:v>
                </c:pt>
                <c:pt idx="1839" formatCode="_ * #,##0_ ;_ * \-#,##0_ ;_ * &quot;-&quot;_ ;_ @_ ">
                  <c:v>71201.06501478549</c:v>
                </c:pt>
                <c:pt idx="1840" formatCode="_ * #,##0_ ;_ * \-#,##0_ ;_ * &quot;-&quot;_ ;_ @_ ">
                  <c:v>71454.360866460673</c:v>
                </c:pt>
                <c:pt idx="1841" formatCode="_ * #,##0_ ;_ * \-#,##0_ ;_ * &quot;-&quot;_ ;_ @_ ">
                  <c:v>71125.205697678946</c:v>
                </c:pt>
                <c:pt idx="1842" formatCode="_ * #,##0_ ;_ * \-#,##0_ ;_ * &quot;-&quot;_ ;_ @_ ">
                  <c:v>69972.382253370553</c:v>
                </c:pt>
                <c:pt idx="1843" formatCode="_ * #,##0_ ;_ * \-#,##0_ ;_ * &quot;-&quot;_ ;_ @_ ">
                  <c:v>69474.893317441602</c:v>
                </c:pt>
                <c:pt idx="1844" formatCode="_ * #,##0_ ;_ * \-#,##0_ ;_ * &quot;-&quot;_ ;_ @_ ">
                  <c:v>69070.97512376598</c:v>
                </c:pt>
                <c:pt idx="1845" formatCode="_ * #,##0_ ;_ * \-#,##0_ ;_ * &quot;-&quot;_ ;_ @_ ">
                  <c:v>69530.206950326014</c:v>
                </c:pt>
                <c:pt idx="1846" formatCode="_ * #,##0_ ;_ * \-#,##0_ ;_ * &quot;-&quot;_ ;_ @_ ">
                  <c:v>70186.059813246451</c:v>
                </c:pt>
                <c:pt idx="1847" formatCode="_ * #,##0_ ;_ * \-#,##0_ ;_ * &quot;-&quot;_ ;_ @_ ">
                  <c:v>70574.135965558322</c:v>
                </c:pt>
                <c:pt idx="1848" formatCode="_ * #,##0_ ;_ * \-#,##0_ ;_ * &quot;-&quot;_ ;_ @_ ">
                  <c:v>70196.745355189894</c:v>
                </c:pt>
                <c:pt idx="1849" formatCode="_ * #,##0_ ;_ * \-#,##0_ ;_ * &quot;-&quot;_ ;_ @_ ">
                  <c:v>71114.218077246944</c:v>
                </c:pt>
                <c:pt idx="1850" formatCode="_ * #,##0_ ;_ * \-#,##0_ ;_ * &quot;-&quot;_ ;_ @_ ">
                  <c:v>68759.607051813247</c:v>
                </c:pt>
                <c:pt idx="1851" formatCode="_ * #,##0_ ;_ * \-#,##0_ ;_ * &quot;-&quot;_ ;_ @_ ">
                  <c:v>68625.334873858897</c:v>
                </c:pt>
                <c:pt idx="1852" formatCode="_ * #,##0_ ;_ * \-#,##0_ ;_ * &quot;-&quot;_ ;_ @_ ">
                  <c:v>68650.943547205054</c:v>
                </c:pt>
                <c:pt idx="1853" formatCode="_ * #,##0_ ;_ * \-#,##0_ ;_ * &quot;-&quot;_ ;_ @_ ">
                  <c:v>68358.202577339529</c:v>
                </c:pt>
                <c:pt idx="1854" formatCode="_ * #,##0_ ;_ * \-#,##0_ ;_ * &quot;-&quot;_ ;_ @_ ">
                  <c:v>67916.447676813594</c:v>
                </c:pt>
                <c:pt idx="1855" formatCode="_ * #,##0_ ;_ * \-#,##0_ ;_ * &quot;-&quot;_ ;_ @_ ">
                  <c:v>67787.582613331615</c:v>
                </c:pt>
                <c:pt idx="1856" formatCode="_ * #,##0_ ;_ * \-#,##0_ ;_ * &quot;-&quot;_ ;_ @_ ">
                  <c:v>67166.538509091304</c:v>
                </c:pt>
                <c:pt idx="1857" formatCode="_ * #,##0_ ;_ * \-#,##0_ ;_ * &quot;-&quot;_ ;_ @_ ">
                  <c:v>66938.277451609669</c:v>
                </c:pt>
                <c:pt idx="1858" formatCode="_ * #,##0_ ;_ * \-#,##0_ ;_ * &quot;-&quot;_ ;_ @_ ">
                  <c:v>66048.102814245591</c:v>
                </c:pt>
                <c:pt idx="1859" formatCode="_ * #,##0_ ;_ * \-#,##0_ ;_ * &quot;-&quot;_ ;_ @_ ">
                  <c:v>65867.374425023474</c:v>
                </c:pt>
                <c:pt idx="1860" formatCode="_ * #,##0_ ;_ * \-#,##0_ ;_ * &quot;-&quot;_ ;_ @_ ">
                  <c:v>65781.554140380002</c:v>
                </c:pt>
                <c:pt idx="1861" formatCode="_ * #,##0_ ;_ * \-#,##0_ ;_ * &quot;-&quot;_ ;_ @_ ">
                  <c:v>64960.300067153112</c:v>
                </c:pt>
                <c:pt idx="1862" formatCode="_ * #,##0_ ;_ * \-#,##0_ ;_ * &quot;-&quot;_ ;_ @_ ">
                  <c:v>64673.449123088845</c:v>
                </c:pt>
                <c:pt idx="1863" formatCode="_ * #,##0_ ;_ * \-#,##0_ ;_ * &quot;-&quot;_ ;_ @_ ">
                  <c:v>62985.048172484087</c:v>
                </c:pt>
                <c:pt idx="1864" formatCode="_ * #,##0_ ;_ * \-#,##0_ ;_ * &quot;-&quot;_ ;_ @_ ">
                  <c:v>62596.508246025507</c:v>
                </c:pt>
                <c:pt idx="1865" formatCode="_ * #,##0_ ;_ * \-#,##0_ ;_ * &quot;-&quot;_ ;_ @_ ">
                  <c:v>61348.421781652265</c:v>
                </c:pt>
                <c:pt idx="1866" formatCode="_ * #,##0_ ;_ * \-#,##0_ ;_ * &quot;-&quot;_ ;_ @_ ">
                  <c:v>61156.869969847445</c:v>
                </c:pt>
                <c:pt idx="1867" formatCode="_ * #,##0_ ;_ * \-#,##0_ ;_ * &quot;-&quot;_ ;_ @_ ">
                  <c:v>60676.072495644352</c:v>
                </c:pt>
                <c:pt idx="1868" formatCode="_ * #,##0_ ;_ * \-#,##0_ ;_ * &quot;-&quot;_ ;_ @_ ">
                  <c:v>60869.090021856435</c:v>
                </c:pt>
                <c:pt idx="1869" formatCode="_ * #,##0_ ;_ * \-#,##0_ ;_ * &quot;-&quot;_ ;_ @_ ">
                  <c:v>60869.090021856435</c:v>
                </c:pt>
                <c:pt idx="1870" formatCode="_ * #,##0_ ;_ * \-#,##0_ ;_ * &quot;-&quot;_ ;_ @_ ">
                  <c:v>60724.729490206621</c:v>
                </c:pt>
                <c:pt idx="1871" formatCode="_ * #,##0_ ;_ * \-#,##0_ ;_ * &quot;-&quot;_ ;_ @_ ">
                  <c:v>60623.953274521045</c:v>
                </c:pt>
                <c:pt idx="1872" formatCode="_ * #,##0_ ;_ * \-#,##0_ ;_ * &quot;-&quot;_ ;_ @_ ">
                  <c:v>60129.761955597365</c:v>
                </c:pt>
                <c:pt idx="1873" formatCode="_ * #,##0_ ;_ * \-#,##0_ ;_ * &quot;-&quot;_ ;_ @_ ">
                  <c:v>59554.359716109095</c:v>
                </c:pt>
                <c:pt idx="1874" formatCode="_ * #,##0_ ;_ * \-#,##0_ ;_ * &quot;-&quot;_ ;_ @_ ">
                  <c:v>59132.957940327862</c:v>
                </c:pt>
                <c:pt idx="1875" formatCode="_ * #,##0_ ;_ * \-#,##0_ ;_ * &quot;-&quot;_ ;_ @_ ">
                  <c:v>59066.668320098273</c:v>
                </c:pt>
                <c:pt idx="1876" formatCode="_ * #,##0_ ;_ * \-#,##0_ ;_ * &quot;-&quot;_ ;_ @_ ">
                  <c:v>58800.829359862393</c:v>
                </c:pt>
                <c:pt idx="1877" formatCode="_ * #,##0_ ;_ * \-#,##0_ ;_ * &quot;-&quot;_ ;_ @_ ">
                  <c:v>59111.020227278263</c:v>
                </c:pt>
                <c:pt idx="1878" formatCode="_ * #,##0_ ;_ * \-#,##0_ ;_ * &quot;-&quot;_ ;_ @_ ">
                  <c:v>59098.298629315665</c:v>
                </c:pt>
                <c:pt idx="1879" formatCode="_ * #,##0_ ;_ * \-#,##0_ ;_ * &quot;-&quot;_ ;_ @_ ">
                  <c:v>58772.030974896006</c:v>
                </c:pt>
                <c:pt idx="1880" formatCode="_ * #,##0_ ;_ * \-#,##0_ ;_ * &quot;-&quot;_ ;_ @_ ">
                  <c:v>58479.555090158494</c:v>
                </c:pt>
                <c:pt idx="1881" formatCode="_ * #,##0_ ;_ * \-#,##0_ ;_ * &quot;-&quot;_ ;_ @_ ">
                  <c:v>58601.571386404496</c:v>
                </c:pt>
                <c:pt idx="1882" formatCode="_ * #,##0_ ;_ * \-#,##0_ ;_ * &quot;-&quot;_ ;_ @_ ">
                  <c:v>58448.483376141136</c:v>
                </c:pt>
                <c:pt idx="1883" formatCode="_ * #,##0_ ;_ * \-#,##0_ ;_ * &quot;-&quot;_ ;_ @_ ">
                  <c:v>58370.948355080589</c:v>
                </c:pt>
                <c:pt idx="1884" formatCode="_ * #,##0_ ;_ * \-#,##0_ ;_ * &quot;-&quot;_ ;_ @_ ">
                  <c:v>58370.948355080589</c:v>
                </c:pt>
                <c:pt idx="1885" formatCode="_ * #,##0_ ;_ * \-#,##0_ ;_ * &quot;-&quot;_ ;_ @_ ">
                  <c:v>58370.948355080589</c:v>
                </c:pt>
                <c:pt idx="1886" formatCode="_ * #,##0_ ;_ * \-#,##0_ ;_ * &quot;-&quot;_ ;_ @_ ">
                  <c:v>58370.948355080589</c:v>
                </c:pt>
                <c:pt idx="1887" formatCode="_ * #,##0_ ;_ * \-#,##0_ ;_ * &quot;-&quot;_ ;_ @_ ">
                  <c:v>58370.948355080589</c:v>
                </c:pt>
                <c:pt idx="1888" formatCode="_ * #,##0_ ;_ * \-#,##0_ ;_ * &quot;-&quot;_ ;_ @_ ">
                  <c:v>58370.948355080589</c:v>
                </c:pt>
                <c:pt idx="1889" formatCode="_ * #,##0_ ;_ * \-#,##0_ ;_ * &quot;-&quot;_ ;_ @_ ">
                  <c:v>58649.304550307934</c:v>
                </c:pt>
                <c:pt idx="1890" formatCode="_ * #,##0_ ;_ * \-#,##0_ ;_ * &quot;-&quot;_ ;_ @_ ">
                  <c:v>58623.25864359011</c:v>
                </c:pt>
                <c:pt idx="1891" formatCode="_ * #,##0_ ;_ * \-#,##0_ ;_ * &quot;-&quot;_ ;_ @_ ">
                  <c:v>57818.369204348361</c:v>
                </c:pt>
                <c:pt idx="1892" formatCode="_ * #,##0_ ;_ * \-#,##0_ ;_ * &quot;-&quot;_ ;_ @_ ">
                  <c:v>57519.297231198529</c:v>
                </c:pt>
                <c:pt idx="1893" formatCode="_ * #,##0_ ;_ * \-#,##0_ ;_ * &quot;-&quot;_ ;_ @_ ">
                  <c:v>55651.453967460504</c:v>
                </c:pt>
                <c:pt idx="1894" formatCode="_ * #,##0_ ;_ * \-#,##0_ ;_ * &quot;-&quot;_ ;_ @_ ">
                  <c:v>55664.555363250613</c:v>
                </c:pt>
                <c:pt idx="1895" formatCode="_ * #,##0_ ;_ * \-#,##0_ ;_ * &quot;-&quot;_ ;_ @_ ">
                  <c:v>55761.368993130985</c:v>
                </c:pt>
                <c:pt idx="1896" formatCode="_ * #,##0_ ;_ * \-#,##0_ ;_ * &quot;-&quot;_ ;_ @_ ">
                  <c:v>55048.336348071221</c:v>
                </c:pt>
                <c:pt idx="1897" formatCode="_ * #,##0_ ;_ * \-#,##0_ ;_ * &quot;-&quot;_ ;_ @_ ">
                  <c:v>54833.769569331271</c:v>
                </c:pt>
                <c:pt idx="1898" formatCode="_ * #,##0_ ;_ * \-#,##0_ ;_ * &quot;-&quot;_ ;_ @_ ">
                  <c:v>53958.341043986766</c:v>
                </c:pt>
                <c:pt idx="1899" formatCode="_ * #,##0_ ;_ * \-#,##0_ ;_ * &quot;-&quot;_ ;_ @_ ">
                  <c:v>53928.268783164109</c:v>
                </c:pt>
                <c:pt idx="1900" formatCode="_ * #,##0_ ;_ * \-#,##0_ ;_ * &quot;-&quot;_ ;_ @_ ">
                  <c:v>53852.445853666257</c:v>
                </c:pt>
                <c:pt idx="1901" formatCode="_ * #,##0_ ;_ * \-#,##0_ ;_ * &quot;-&quot;_ ;_ @_ ">
                  <c:v>52090.393292151588</c:v>
                </c:pt>
                <c:pt idx="1902" formatCode="_ * #,##0_ ;_ * \-#,##0_ ;_ * &quot;-&quot;_ ;_ @_ ">
                  <c:v>51942.353666130046</c:v>
                </c:pt>
                <c:pt idx="1903" formatCode="_ * #,##0_ ;_ * \-#,##0_ ;_ * &quot;-&quot;_ ;_ @_ ">
                  <c:v>51214.208354602808</c:v>
                </c:pt>
                <c:pt idx="1904" formatCode="_ * #,##0_ ;_ * \-#,##0_ ;_ * &quot;-&quot;_ ;_ @_ ">
                  <c:v>50281.576830249403</c:v>
                </c:pt>
                <c:pt idx="1905" formatCode="_ * #,##0_ ;_ * \-#,##0_ ;_ * &quot;-&quot;_ ;_ @_ ">
                  <c:v>49332.150733839866</c:v>
                </c:pt>
                <c:pt idx="1906" formatCode="_ * #,##0_ ;_ * \-#,##0_ ;_ * &quot;-&quot;_ ;_ @_ ">
                  <c:v>47823.995371921119</c:v>
                </c:pt>
                <c:pt idx="1907" formatCode="_ * #,##0_ ;_ * \-#,##0_ ;_ * &quot;-&quot;_ ;_ @_ ">
                  <c:v>46309.622678417916</c:v>
                </c:pt>
                <c:pt idx="1908" formatCode="_ * #,##0_ ;_ * \-#,##0_ ;_ * &quot;-&quot;_ ;_ @_ ">
                  <c:v>44692.166334198489</c:v>
                </c:pt>
                <c:pt idx="1909" formatCode="_ * #,##0_ ;_ * \-#,##0_ ;_ * &quot;-&quot;_ ;_ @_ ">
                  <c:v>44795.142193035077</c:v>
                </c:pt>
                <c:pt idx="1910" formatCode="_ * #,##0_ ;_ * \-#,##0_ ;_ * &quot;-&quot;_ ;_ @_ ">
                  <c:v>43574.080019108798</c:v>
                </c:pt>
                <c:pt idx="1911" formatCode="_ * #,##0_ ;_ * \-#,##0_ ;_ * &quot;-&quot;_ ;_ @_ ">
                  <c:v>42703.256551632818</c:v>
                </c:pt>
                <c:pt idx="1912" formatCode="_ * #,##0_ ;_ * \-#,##0_ ;_ * &quot;-&quot;_ ;_ @_ ">
                  <c:v>41645.428138030991</c:v>
                </c:pt>
                <c:pt idx="1913" formatCode="_ * #,##0_ ;_ * \-#,##0_ ;_ * &quot;-&quot;_ ;_ @_ ">
                  <c:v>41336.30202750396</c:v>
                </c:pt>
                <c:pt idx="1914" formatCode="_ * #,##0_ ;_ * \-#,##0_ ;_ * &quot;-&quot;_ ;_ @_ ">
                  <c:v>41172.311677846388</c:v>
                </c:pt>
                <c:pt idx="1915" formatCode="_ * #,##0_ ;_ * \-#,##0_ ;_ * &quot;-&quot;_ ;_ @_ ">
                  <c:v>39825.676598229184</c:v>
                </c:pt>
                <c:pt idx="1916" formatCode="_ * #,##0_ ;_ * \-#,##0_ ;_ * &quot;-&quot;_ ;_ @_ ">
                  <c:v>38721.264879393115</c:v>
                </c:pt>
                <c:pt idx="1917" formatCode="_ * #,##0_ ;_ * \-#,##0_ ;_ * &quot;-&quot;_ ;_ @_ ">
                  <c:v>37544.963428918622</c:v>
                </c:pt>
                <c:pt idx="1918" formatCode="_ * #,##0_ ;_ * \-#,##0_ ;_ * &quot;-&quot;_ ;_ @_ ">
                  <c:v>36525.598111466665</c:v>
                </c:pt>
                <c:pt idx="1919" formatCode="_ * #,##0_ ;_ * \-#,##0_ ;_ * &quot;-&quot;_ ;_ @_ ">
                  <c:v>36505.410101777088</c:v>
                </c:pt>
                <c:pt idx="1920" formatCode="_ * #,##0_ ;_ * \-#,##0_ ;_ * &quot;-&quot;_ ;_ @_ ">
                  <c:v>35341.580560456961</c:v>
                </c:pt>
                <c:pt idx="1921" formatCode="_ * #,##0_ ;_ * \-#,##0_ ;_ * &quot;-&quot;_ ;_ @_ ">
                  <c:v>34533.045946634084</c:v>
                </c:pt>
                <c:pt idx="1922" formatCode="_ * #,##0_ ;_ * \-#,##0_ ;_ * &quot;-&quot;_ ;_ @_ ">
                  <c:v>34318.014455902317</c:v>
                </c:pt>
                <c:pt idx="1923" formatCode="_ * #,##0_ ;_ * \-#,##0_ ;_ * &quot;-&quot;_ ;_ @_ ">
                  <c:v>33731.814215190469</c:v>
                </c:pt>
                <c:pt idx="1924" formatCode="_ * #,##0_ ;_ * \-#,##0_ ;_ * &quot;-&quot;_ ;_ @_ ">
                  <c:v>32878.609086849719</c:v>
                </c:pt>
                <c:pt idx="1925" formatCode="_ * #,##0_ ;_ * \-#,##0_ ;_ * &quot;-&quot;_ ;_ @_ ">
                  <c:v>31967.133927111594</c:v>
                </c:pt>
                <c:pt idx="1926" formatCode="_ * #,##0_ ;_ * \-#,##0_ ;_ * &quot;-&quot;_ ;_ @_ ">
                  <c:v>31237.521093377647</c:v>
                </c:pt>
                <c:pt idx="1927" formatCode="_ * #,##0_ ;_ * \-#,##0_ ;_ * &quot;-&quot;_ ;_ @_ ">
                  <c:v>30543.891377362193</c:v>
                </c:pt>
                <c:pt idx="1928" formatCode="_ * #,##0_ ;_ * \-#,##0_ ;_ * &quot;-&quot;_ ;_ @_ ">
                  <c:v>29445.690355821207</c:v>
                </c:pt>
                <c:pt idx="1929" formatCode="_ * #,##0_ ;_ * \-#,##0_ ;_ * &quot;-&quot;_ ;_ @_ ">
                  <c:v>28611.254703175917</c:v>
                </c:pt>
                <c:pt idx="1930" formatCode="_ * #,##0_ ;_ * \-#,##0_ ;_ * &quot;-&quot;_ ;_ @_ ">
                  <c:v>27862.79254162592</c:v>
                </c:pt>
                <c:pt idx="1931" formatCode="_ * #,##0_ ;_ * \-#,##0_ ;_ * &quot;-&quot;_ ;_ @_ ">
                  <c:v>27038.709026882643</c:v>
                </c:pt>
                <c:pt idx="1932" formatCode="_ * #,##0_ ;_ * \-#,##0_ ;_ * &quot;-&quot;_ ;_ @_ ">
                  <c:v>26340.268874251688</c:v>
                </c:pt>
                <c:pt idx="1933" formatCode="_ * #,##0_ ;_ * \-#,##0_ ;_ * &quot;-&quot;_ ;_ @_ ">
                  <c:v>25556.290272078579</c:v>
                </c:pt>
                <c:pt idx="1934" formatCode="_ * #,##0_ ;_ * \-#,##0_ ;_ * &quot;-&quot;_ ;_ @_ ">
                  <c:v>24897.70389128595</c:v>
                </c:pt>
                <c:pt idx="1935" formatCode="_ * #,##0_ ;_ * \-#,##0_ ;_ * &quot;-&quot;_ ;_ @_ ">
                  <c:v>24248.711248533342</c:v>
                </c:pt>
                <c:pt idx="1936" formatCode="_ * #,##0_ ;_ * \-#,##0_ ;_ * &quot;-&quot;_ ;_ @_ ">
                  <c:v>24248.711248533342</c:v>
                </c:pt>
                <c:pt idx="1937" formatCode="_ * #,##0_ ;_ * \-#,##0_ ;_ * &quot;-&quot;_ ;_ @_ ">
                  <c:v>24270.938351816589</c:v>
                </c:pt>
                <c:pt idx="1938" formatCode="_ * #,##0_ ;_ * \-#,##0_ ;_ * &quot;-&quot;_ ;_ @_ ">
                  <c:v>24288.961588263577</c:v>
                </c:pt>
                <c:pt idx="1939" formatCode="_ * #,##0_ ;_ * \-#,##0_ ;_ * &quot;-&quot;_ ;_ @_ ">
                  <c:v>23844.07338524529</c:v>
                </c:pt>
                <c:pt idx="1940" formatCode="_ * #,##0_ ;_ * \-#,##0_ ;_ * &quot;-&quot;_ ;_ @_ ">
                  <c:v>23454.026253087581</c:v>
                </c:pt>
                <c:pt idx="1941" formatCode="_ * #,##0_ ;_ * \-#,##0_ ;_ * &quot;-&quot;_ ;_ @_ ">
                  <c:v>23498.388589955051</c:v>
                </c:pt>
                <c:pt idx="1942" formatCode="_ * #,##0_ ;_ * \-#,##0_ ;_ * &quot;-&quot;_ ;_ @_ ">
                  <c:v>23130.286784629843</c:v>
                </c:pt>
                <c:pt idx="1943" formatCode="_ * #,##0_ ;_ * \-#,##0_ ;_ * &quot;-&quot;_ ;_ @_ ">
                  <c:v>22481.078854735257</c:v>
                </c:pt>
                <c:pt idx="1944" formatCode="_ * #,##0_ ;_ * \-#,##0_ ;_ * &quot;-&quot;_ ;_ @_ ">
                  <c:v>21802.642480268609</c:v>
                </c:pt>
                <c:pt idx="1945" formatCode="_ * #,##0_ ;_ * \-#,##0_ ;_ * &quot;-&quot;_ ;_ @_ ">
                  <c:v>21170.882353471115</c:v>
                </c:pt>
                <c:pt idx="1946" formatCode="_ * #,##0_ ;_ * \-#,##0_ ;_ * &quot;-&quot;_ ;_ @_ ">
                  <c:v>20630.58640610172</c:v>
                </c:pt>
                <c:pt idx="1947" formatCode="_ * #,##0_ ;_ * \-#,##0_ ;_ * &quot;-&quot;_ ;_ @_ ">
                  <c:v>20662.098604941446</c:v>
                </c:pt>
                <c:pt idx="1948" formatCode="_ * #,##0_ ;_ * \-#,##0_ ;_ * &quot;-&quot;_ ;_ @_ ">
                  <c:v>20225.285279254047</c:v>
                </c:pt>
                <c:pt idx="1949" formatCode="_ * #,##0_ ;_ * \-#,##0_ ;_ * &quot;-&quot;_ ;_ @_ ">
                  <c:v>19570.717278979871</c:v>
                </c:pt>
                <c:pt idx="1950" formatCode="_ * #,##0_ ;_ * \-#,##0_ ;_ * &quot;-&quot;_ ;_ @_ ">
                  <c:v>19466.830945444624</c:v>
                </c:pt>
                <c:pt idx="1951" formatCode="_ * #,##0_ ;_ * \-#,##0_ ;_ * &quot;-&quot;_ ;_ @_ ">
                  <c:v>19735.22859653784</c:v>
                </c:pt>
                <c:pt idx="1952" formatCode="_ * #,##0_ ;_ * \-#,##0_ ;_ * &quot;-&quot;_ ;_ @_ ">
                  <c:v>20134.421231267796</c:v>
                </c:pt>
                <c:pt idx="1953" formatCode="_ * #,##0_ ;_ * \-#,##0_ ;_ * &quot;-&quot;_ ;_ @_ ">
                  <c:v>20675.339811691825</c:v>
                </c:pt>
                <c:pt idx="1954" formatCode="_ * #,##0_ ;_ * \-#,##0_ ;_ * &quot;-&quot;_ ;_ @_ ">
                  <c:v>20675.339811691825</c:v>
                </c:pt>
                <c:pt idx="1955" formatCode="_ * #,##0_ ;_ * \-#,##0_ ;_ * &quot;-&quot;_ ;_ @_ ">
                  <c:v>20675.339811691825</c:v>
                </c:pt>
                <c:pt idx="1956" formatCode="_ * #,##0_ ;_ * \-#,##0_ ;_ * &quot;-&quot;_ ;_ @_ ">
                  <c:v>20675.339811691825</c:v>
                </c:pt>
                <c:pt idx="1957" formatCode="_ * #,##0_ ;_ * \-#,##0_ ;_ * &quot;-&quot;_ ;_ @_ ">
                  <c:v>20679.228796651991</c:v>
                </c:pt>
                <c:pt idx="1958" formatCode="_ * #,##0_ ;_ * \-#,##0_ ;_ * &quot;-&quot;_ ;_ @_ ">
                  <c:v>21197.23521451218</c:v>
                </c:pt>
                <c:pt idx="1959" formatCode="_ * #,##0_ ;_ * \-#,##0_ ;_ * &quot;-&quot;_ ;_ @_ ">
                  <c:v>22334.439090720829</c:v>
                </c:pt>
                <c:pt idx="1960" formatCode="_ * #,##0_ ;_ * \-#,##0_ ;_ * &quot;-&quot;_ ;_ @_ ">
                  <c:v>22953.811560332339</c:v>
                </c:pt>
                <c:pt idx="1961" formatCode="_ * #,##0_ ;_ * \-#,##0_ ;_ * &quot;-&quot;_ ;_ @_ ">
                  <c:v>23559.150450650162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EF-404B-8C3D-F57ED4EA633B}"/>
            </c:ext>
          </c:extLst>
        </c:ser>
        <c:ser>
          <c:idx val="2"/>
          <c:order val="1"/>
          <c:tx>
            <c:strRef>
              <c:f>'Li Prices output'!$E$1</c:f>
              <c:strCache>
                <c:ptCount val="1"/>
                <c:pt idx="0">
                  <c:v>Lithium Carbonate 99.5%</c:v>
                </c:pt>
              </c:strCache>
            </c:strRef>
          </c:tx>
          <c:spPr>
            <a:ln w="38100">
              <a:solidFill>
                <a:srgbClr val="FDBE03"/>
              </a:solidFill>
            </a:ln>
          </c:spPr>
          <c:marker>
            <c:symbol val="none"/>
          </c:marker>
          <c:cat>
            <c:numRef>
              <c:f>'Li Prices output'!$C$1518:$C$3994</c:f>
              <c:numCache>
                <c:formatCode>d/m/yy;@</c:formatCode>
                <c:ptCount val="2477"/>
                <c:pt idx="0">
                  <c:v>42248</c:v>
                </c:pt>
                <c:pt idx="1">
                  <c:v>42249</c:v>
                </c:pt>
                <c:pt idx="2">
                  <c:v>42253</c:v>
                </c:pt>
                <c:pt idx="3">
                  <c:v>42254</c:v>
                </c:pt>
                <c:pt idx="4">
                  <c:v>42255</c:v>
                </c:pt>
                <c:pt idx="5">
                  <c:v>42256</c:v>
                </c:pt>
                <c:pt idx="6">
                  <c:v>42257</c:v>
                </c:pt>
                <c:pt idx="7">
                  <c:v>42258</c:v>
                </c:pt>
                <c:pt idx="8">
                  <c:v>42261</c:v>
                </c:pt>
                <c:pt idx="9">
                  <c:v>42262</c:v>
                </c:pt>
                <c:pt idx="10">
                  <c:v>42263</c:v>
                </c:pt>
                <c:pt idx="11">
                  <c:v>42264</c:v>
                </c:pt>
                <c:pt idx="12">
                  <c:v>42265</c:v>
                </c:pt>
                <c:pt idx="13">
                  <c:v>42268</c:v>
                </c:pt>
                <c:pt idx="14">
                  <c:v>42269</c:v>
                </c:pt>
                <c:pt idx="15">
                  <c:v>42270</c:v>
                </c:pt>
                <c:pt idx="16">
                  <c:v>42271</c:v>
                </c:pt>
                <c:pt idx="17">
                  <c:v>42272</c:v>
                </c:pt>
                <c:pt idx="18">
                  <c:v>42275</c:v>
                </c:pt>
                <c:pt idx="19">
                  <c:v>42276</c:v>
                </c:pt>
                <c:pt idx="20">
                  <c:v>42277</c:v>
                </c:pt>
                <c:pt idx="21">
                  <c:v>42285</c:v>
                </c:pt>
                <c:pt idx="22">
                  <c:v>42286</c:v>
                </c:pt>
                <c:pt idx="23">
                  <c:v>42287</c:v>
                </c:pt>
                <c:pt idx="24">
                  <c:v>42289</c:v>
                </c:pt>
                <c:pt idx="25">
                  <c:v>42290</c:v>
                </c:pt>
                <c:pt idx="26">
                  <c:v>42291</c:v>
                </c:pt>
                <c:pt idx="27">
                  <c:v>42292</c:v>
                </c:pt>
                <c:pt idx="28">
                  <c:v>42293</c:v>
                </c:pt>
                <c:pt idx="29">
                  <c:v>42296</c:v>
                </c:pt>
                <c:pt idx="30">
                  <c:v>42297</c:v>
                </c:pt>
                <c:pt idx="31">
                  <c:v>42298</c:v>
                </c:pt>
                <c:pt idx="32">
                  <c:v>42299</c:v>
                </c:pt>
                <c:pt idx="33">
                  <c:v>42300</c:v>
                </c:pt>
                <c:pt idx="34">
                  <c:v>42303</c:v>
                </c:pt>
                <c:pt idx="35">
                  <c:v>42304</c:v>
                </c:pt>
                <c:pt idx="36">
                  <c:v>42305</c:v>
                </c:pt>
                <c:pt idx="37">
                  <c:v>42306</c:v>
                </c:pt>
                <c:pt idx="38">
                  <c:v>42307</c:v>
                </c:pt>
                <c:pt idx="39">
                  <c:v>42310</c:v>
                </c:pt>
                <c:pt idx="40">
                  <c:v>42311</c:v>
                </c:pt>
                <c:pt idx="41">
                  <c:v>42312</c:v>
                </c:pt>
                <c:pt idx="42">
                  <c:v>42313</c:v>
                </c:pt>
                <c:pt idx="43">
                  <c:v>42314</c:v>
                </c:pt>
                <c:pt idx="44">
                  <c:v>42317</c:v>
                </c:pt>
                <c:pt idx="45">
                  <c:v>42318</c:v>
                </c:pt>
                <c:pt idx="46">
                  <c:v>42319</c:v>
                </c:pt>
                <c:pt idx="47">
                  <c:v>42320</c:v>
                </c:pt>
                <c:pt idx="48">
                  <c:v>42321</c:v>
                </c:pt>
                <c:pt idx="49">
                  <c:v>42324</c:v>
                </c:pt>
                <c:pt idx="50">
                  <c:v>42325</c:v>
                </c:pt>
                <c:pt idx="51">
                  <c:v>42326</c:v>
                </c:pt>
                <c:pt idx="52">
                  <c:v>42327</c:v>
                </c:pt>
                <c:pt idx="53">
                  <c:v>42328</c:v>
                </c:pt>
                <c:pt idx="54">
                  <c:v>42331</c:v>
                </c:pt>
                <c:pt idx="55">
                  <c:v>42332</c:v>
                </c:pt>
                <c:pt idx="56">
                  <c:v>42333</c:v>
                </c:pt>
                <c:pt idx="57">
                  <c:v>42334</c:v>
                </c:pt>
                <c:pt idx="58">
                  <c:v>42335</c:v>
                </c:pt>
                <c:pt idx="59">
                  <c:v>42338</c:v>
                </c:pt>
                <c:pt idx="60">
                  <c:v>42339</c:v>
                </c:pt>
                <c:pt idx="61">
                  <c:v>42340</c:v>
                </c:pt>
                <c:pt idx="62">
                  <c:v>42341</c:v>
                </c:pt>
                <c:pt idx="63">
                  <c:v>42342</c:v>
                </c:pt>
                <c:pt idx="64">
                  <c:v>42345</c:v>
                </c:pt>
                <c:pt idx="65">
                  <c:v>42346</c:v>
                </c:pt>
                <c:pt idx="66">
                  <c:v>42347</c:v>
                </c:pt>
                <c:pt idx="67">
                  <c:v>42348</c:v>
                </c:pt>
                <c:pt idx="68">
                  <c:v>42349</c:v>
                </c:pt>
                <c:pt idx="69">
                  <c:v>42352</c:v>
                </c:pt>
                <c:pt idx="70">
                  <c:v>42353</c:v>
                </c:pt>
                <c:pt idx="71">
                  <c:v>42354</c:v>
                </c:pt>
                <c:pt idx="72">
                  <c:v>42355</c:v>
                </c:pt>
                <c:pt idx="73">
                  <c:v>42356</c:v>
                </c:pt>
                <c:pt idx="74">
                  <c:v>42359</c:v>
                </c:pt>
                <c:pt idx="75">
                  <c:v>42360</c:v>
                </c:pt>
                <c:pt idx="76">
                  <c:v>42361</c:v>
                </c:pt>
                <c:pt idx="77">
                  <c:v>42362</c:v>
                </c:pt>
                <c:pt idx="78">
                  <c:v>42363</c:v>
                </c:pt>
                <c:pt idx="79">
                  <c:v>42366</c:v>
                </c:pt>
                <c:pt idx="80">
                  <c:v>42367</c:v>
                </c:pt>
                <c:pt idx="81">
                  <c:v>42368</c:v>
                </c:pt>
                <c:pt idx="82">
                  <c:v>42369</c:v>
                </c:pt>
                <c:pt idx="83">
                  <c:v>42373</c:v>
                </c:pt>
                <c:pt idx="84">
                  <c:v>42374</c:v>
                </c:pt>
                <c:pt idx="85">
                  <c:v>42375</c:v>
                </c:pt>
                <c:pt idx="86">
                  <c:v>42376</c:v>
                </c:pt>
                <c:pt idx="87">
                  <c:v>42377</c:v>
                </c:pt>
                <c:pt idx="88">
                  <c:v>42380</c:v>
                </c:pt>
                <c:pt idx="89">
                  <c:v>42381</c:v>
                </c:pt>
                <c:pt idx="90">
                  <c:v>42382</c:v>
                </c:pt>
                <c:pt idx="91">
                  <c:v>42383</c:v>
                </c:pt>
                <c:pt idx="92">
                  <c:v>42384</c:v>
                </c:pt>
                <c:pt idx="93">
                  <c:v>42387</c:v>
                </c:pt>
                <c:pt idx="94">
                  <c:v>42388</c:v>
                </c:pt>
                <c:pt idx="95">
                  <c:v>42389</c:v>
                </c:pt>
                <c:pt idx="96">
                  <c:v>42390</c:v>
                </c:pt>
                <c:pt idx="97">
                  <c:v>42391</c:v>
                </c:pt>
                <c:pt idx="98">
                  <c:v>42394</c:v>
                </c:pt>
                <c:pt idx="99">
                  <c:v>42395</c:v>
                </c:pt>
                <c:pt idx="100">
                  <c:v>42396</c:v>
                </c:pt>
                <c:pt idx="101">
                  <c:v>42397</c:v>
                </c:pt>
                <c:pt idx="102">
                  <c:v>42398</c:v>
                </c:pt>
                <c:pt idx="103">
                  <c:v>42401</c:v>
                </c:pt>
                <c:pt idx="104">
                  <c:v>42402</c:v>
                </c:pt>
                <c:pt idx="105">
                  <c:v>42403</c:v>
                </c:pt>
                <c:pt idx="106">
                  <c:v>42404</c:v>
                </c:pt>
                <c:pt idx="107">
                  <c:v>42405</c:v>
                </c:pt>
                <c:pt idx="108">
                  <c:v>42415</c:v>
                </c:pt>
                <c:pt idx="109">
                  <c:v>42416</c:v>
                </c:pt>
                <c:pt idx="110">
                  <c:v>42417</c:v>
                </c:pt>
                <c:pt idx="111">
                  <c:v>42418</c:v>
                </c:pt>
                <c:pt idx="112">
                  <c:v>42419</c:v>
                </c:pt>
                <c:pt idx="113">
                  <c:v>42422</c:v>
                </c:pt>
                <c:pt idx="114">
                  <c:v>42423</c:v>
                </c:pt>
                <c:pt idx="115">
                  <c:v>42424</c:v>
                </c:pt>
                <c:pt idx="116">
                  <c:v>42425</c:v>
                </c:pt>
                <c:pt idx="117">
                  <c:v>42426</c:v>
                </c:pt>
                <c:pt idx="118">
                  <c:v>42429</c:v>
                </c:pt>
                <c:pt idx="119">
                  <c:v>42430</c:v>
                </c:pt>
                <c:pt idx="120">
                  <c:v>42431</c:v>
                </c:pt>
                <c:pt idx="121">
                  <c:v>42432</c:v>
                </c:pt>
                <c:pt idx="122">
                  <c:v>42433</c:v>
                </c:pt>
                <c:pt idx="123">
                  <c:v>42436</c:v>
                </c:pt>
                <c:pt idx="124">
                  <c:v>42437</c:v>
                </c:pt>
                <c:pt idx="125">
                  <c:v>42438</c:v>
                </c:pt>
                <c:pt idx="126">
                  <c:v>42439</c:v>
                </c:pt>
                <c:pt idx="127">
                  <c:v>42440</c:v>
                </c:pt>
                <c:pt idx="128">
                  <c:v>42443</c:v>
                </c:pt>
                <c:pt idx="129">
                  <c:v>42444</c:v>
                </c:pt>
                <c:pt idx="130">
                  <c:v>42445</c:v>
                </c:pt>
                <c:pt idx="131">
                  <c:v>42446</c:v>
                </c:pt>
                <c:pt idx="132">
                  <c:v>42447</c:v>
                </c:pt>
                <c:pt idx="133">
                  <c:v>42450</c:v>
                </c:pt>
                <c:pt idx="134">
                  <c:v>42451</c:v>
                </c:pt>
                <c:pt idx="135">
                  <c:v>42452</c:v>
                </c:pt>
                <c:pt idx="136">
                  <c:v>42453</c:v>
                </c:pt>
                <c:pt idx="137">
                  <c:v>42454</c:v>
                </c:pt>
                <c:pt idx="138">
                  <c:v>42457</c:v>
                </c:pt>
                <c:pt idx="139">
                  <c:v>42458</c:v>
                </c:pt>
                <c:pt idx="140">
                  <c:v>42459</c:v>
                </c:pt>
                <c:pt idx="141">
                  <c:v>42460</c:v>
                </c:pt>
                <c:pt idx="142">
                  <c:v>42461</c:v>
                </c:pt>
                <c:pt idx="143">
                  <c:v>42465</c:v>
                </c:pt>
                <c:pt idx="144">
                  <c:v>42466</c:v>
                </c:pt>
                <c:pt idx="145">
                  <c:v>42467</c:v>
                </c:pt>
                <c:pt idx="146">
                  <c:v>42468</c:v>
                </c:pt>
                <c:pt idx="147">
                  <c:v>42471</c:v>
                </c:pt>
                <c:pt idx="148">
                  <c:v>42472</c:v>
                </c:pt>
                <c:pt idx="149">
                  <c:v>42473</c:v>
                </c:pt>
                <c:pt idx="150">
                  <c:v>42474</c:v>
                </c:pt>
                <c:pt idx="151">
                  <c:v>42475</c:v>
                </c:pt>
                <c:pt idx="152">
                  <c:v>42478</c:v>
                </c:pt>
                <c:pt idx="153">
                  <c:v>42479</c:v>
                </c:pt>
                <c:pt idx="154">
                  <c:v>42480</c:v>
                </c:pt>
                <c:pt idx="155">
                  <c:v>42481</c:v>
                </c:pt>
                <c:pt idx="156">
                  <c:v>42482</c:v>
                </c:pt>
                <c:pt idx="157">
                  <c:v>42485</c:v>
                </c:pt>
                <c:pt idx="158">
                  <c:v>42486</c:v>
                </c:pt>
                <c:pt idx="159">
                  <c:v>42487</c:v>
                </c:pt>
                <c:pt idx="160">
                  <c:v>42488</c:v>
                </c:pt>
                <c:pt idx="161">
                  <c:v>42489</c:v>
                </c:pt>
                <c:pt idx="162">
                  <c:v>42493</c:v>
                </c:pt>
                <c:pt idx="163">
                  <c:v>42495</c:v>
                </c:pt>
                <c:pt idx="164">
                  <c:v>42496</c:v>
                </c:pt>
                <c:pt idx="165">
                  <c:v>42499</c:v>
                </c:pt>
                <c:pt idx="166">
                  <c:v>42500</c:v>
                </c:pt>
                <c:pt idx="167">
                  <c:v>42501</c:v>
                </c:pt>
                <c:pt idx="168">
                  <c:v>42502</c:v>
                </c:pt>
                <c:pt idx="169">
                  <c:v>42503</c:v>
                </c:pt>
                <c:pt idx="170">
                  <c:v>42506</c:v>
                </c:pt>
                <c:pt idx="171">
                  <c:v>42507</c:v>
                </c:pt>
                <c:pt idx="172">
                  <c:v>42508</c:v>
                </c:pt>
                <c:pt idx="173">
                  <c:v>42509</c:v>
                </c:pt>
                <c:pt idx="174">
                  <c:v>42510</c:v>
                </c:pt>
                <c:pt idx="175">
                  <c:v>42514</c:v>
                </c:pt>
                <c:pt idx="176">
                  <c:v>42515</c:v>
                </c:pt>
                <c:pt idx="177">
                  <c:v>42516</c:v>
                </c:pt>
                <c:pt idx="178">
                  <c:v>42517</c:v>
                </c:pt>
                <c:pt idx="179">
                  <c:v>42520</c:v>
                </c:pt>
                <c:pt idx="180">
                  <c:v>42521</c:v>
                </c:pt>
                <c:pt idx="181">
                  <c:v>42522</c:v>
                </c:pt>
                <c:pt idx="182">
                  <c:v>42523</c:v>
                </c:pt>
                <c:pt idx="183">
                  <c:v>42524</c:v>
                </c:pt>
                <c:pt idx="184">
                  <c:v>42527</c:v>
                </c:pt>
                <c:pt idx="185">
                  <c:v>42528</c:v>
                </c:pt>
                <c:pt idx="186">
                  <c:v>42529</c:v>
                </c:pt>
                <c:pt idx="187">
                  <c:v>42533</c:v>
                </c:pt>
                <c:pt idx="188">
                  <c:v>42534</c:v>
                </c:pt>
                <c:pt idx="189">
                  <c:v>42535</c:v>
                </c:pt>
                <c:pt idx="190">
                  <c:v>42536</c:v>
                </c:pt>
                <c:pt idx="191">
                  <c:v>42537</c:v>
                </c:pt>
                <c:pt idx="192">
                  <c:v>42538</c:v>
                </c:pt>
                <c:pt idx="193">
                  <c:v>42541</c:v>
                </c:pt>
                <c:pt idx="194">
                  <c:v>42542</c:v>
                </c:pt>
                <c:pt idx="195">
                  <c:v>42543</c:v>
                </c:pt>
                <c:pt idx="196">
                  <c:v>42544</c:v>
                </c:pt>
                <c:pt idx="197">
                  <c:v>42545</c:v>
                </c:pt>
                <c:pt idx="198">
                  <c:v>42548</c:v>
                </c:pt>
                <c:pt idx="199">
                  <c:v>42549</c:v>
                </c:pt>
                <c:pt idx="200">
                  <c:v>42550</c:v>
                </c:pt>
                <c:pt idx="201">
                  <c:v>42551</c:v>
                </c:pt>
                <c:pt idx="202">
                  <c:v>42552</c:v>
                </c:pt>
                <c:pt idx="203">
                  <c:v>42555</c:v>
                </c:pt>
                <c:pt idx="204">
                  <c:v>42556</c:v>
                </c:pt>
                <c:pt idx="205">
                  <c:v>42557</c:v>
                </c:pt>
                <c:pt idx="206">
                  <c:v>42558</c:v>
                </c:pt>
                <c:pt idx="207">
                  <c:v>42559</c:v>
                </c:pt>
                <c:pt idx="208">
                  <c:v>42562</c:v>
                </c:pt>
                <c:pt idx="209">
                  <c:v>42563</c:v>
                </c:pt>
                <c:pt idx="210">
                  <c:v>42564</c:v>
                </c:pt>
                <c:pt idx="211">
                  <c:v>42565</c:v>
                </c:pt>
                <c:pt idx="212">
                  <c:v>42566</c:v>
                </c:pt>
                <c:pt idx="213">
                  <c:v>42569</c:v>
                </c:pt>
                <c:pt idx="214">
                  <c:v>42570</c:v>
                </c:pt>
                <c:pt idx="215">
                  <c:v>42571</c:v>
                </c:pt>
                <c:pt idx="216">
                  <c:v>42572</c:v>
                </c:pt>
                <c:pt idx="217">
                  <c:v>42573</c:v>
                </c:pt>
                <c:pt idx="218">
                  <c:v>42576</c:v>
                </c:pt>
                <c:pt idx="219">
                  <c:v>42577</c:v>
                </c:pt>
                <c:pt idx="220">
                  <c:v>42578</c:v>
                </c:pt>
                <c:pt idx="221">
                  <c:v>42580</c:v>
                </c:pt>
                <c:pt idx="222">
                  <c:v>42583</c:v>
                </c:pt>
                <c:pt idx="223">
                  <c:v>42584</c:v>
                </c:pt>
                <c:pt idx="224">
                  <c:v>42585</c:v>
                </c:pt>
                <c:pt idx="225">
                  <c:v>42586</c:v>
                </c:pt>
                <c:pt idx="226">
                  <c:v>42587</c:v>
                </c:pt>
                <c:pt idx="227">
                  <c:v>42590</c:v>
                </c:pt>
                <c:pt idx="228">
                  <c:v>42591</c:v>
                </c:pt>
                <c:pt idx="229">
                  <c:v>42592</c:v>
                </c:pt>
                <c:pt idx="230">
                  <c:v>42593</c:v>
                </c:pt>
                <c:pt idx="231">
                  <c:v>42594</c:v>
                </c:pt>
                <c:pt idx="232">
                  <c:v>42597</c:v>
                </c:pt>
                <c:pt idx="233">
                  <c:v>42598</c:v>
                </c:pt>
                <c:pt idx="234">
                  <c:v>42599</c:v>
                </c:pt>
                <c:pt idx="235">
                  <c:v>42600</c:v>
                </c:pt>
                <c:pt idx="236">
                  <c:v>42601</c:v>
                </c:pt>
                <c:pt idx="237">
                  <c:v>42604</c:v>
                </c:pt>
                <c:pt idx="238">
                  <c:v>42605</c:v>
                </c:pt>
                <c:pt idx="239">
                  <c:v>42606</c:v>
                </c:pt>
                <c:pt idx="240">
                  <c:v>42607</c:v>
                </c:pt>
                <c:pt idx="241">
                  <c:v>42608</c:v>
                </c:pt>
                <c:pt idx="242">
                  <c:v>42611</c:v>
                </c:pt>
                <c:pt idx="243">
                  <c:v>42612</c:v>
                </c:pt>
                <c:pt idx="244">
                  <c:v>42613</c:v>
                </c:pt>
                <c:pt idx="245">
                  <c:v>42614</c:v>
                </c:pt>
                <c:pt idx="246">
                  <c:v>42615</c:v>
                </c:pt>
                <c:pt idx="247">
                  <c:v>42618</c:v>
                </c:pt>
                <c:pt idx="248">
                  <c:v>42619</c:v>
                </c:pt>
                <c:pt idx="249">
                  <c:v>42620</c:v>
                </c:pt>
                <c:pt idx="250">
                  <c:v>42621</c:v>
                </c:pt>
                <c:pt idx="251">
                  <c:v>42622</c:v>
                </c:pt>
                <c:pt idx="252">
                  <c:v>42625</c:v>
                </c:pt>
                <c:pt idx="253">
                  <c:v>42626</c:v>
                </c:pt>
                <c:pt idx="254">
                  <c:v>42627</c:v>
                </c:pt>
                <c:pt idx="255">
                  <c:v>42631</c:v>
                </c:pt>
                <c:pt idx="256">
                  <c:v>42632</c:v>
                </c:pt>
                <c:pt idx="257">
                  <c:v>42633</c:v>
                </c:pt>
                <c:pt idx="258">
                  <c:v>42634</c:v>
                </c:pt>
                <c:pt idx="259">
                  <c:v>42635</c:v>
                </c:pt>
                <c:pt idx="260">
                  <c:v>42636</c:v>
                </c:pt>
                <c:pt idx="261">
                  <c:v>42639</c:v>
                </c:pt>
                <c:pt idx="262">
                  <c:v>42640</c:v>
                </c:pt>
                <c:pt idx="263">
                  <c:v>42641</c:v>
                </c:pt>
                <c:pt idx="264">
                  <c:v>42642</c:v>
                </c:pt>
                <c:pt idx="265">
                  <c:v>42643</c:v>
                </c:pt>
                <c:pt idx="266">
                  <c:v>42651</c:v>
                </c:pt>
                <c:pt idx="267">
                  <c:v>42652</c:v>
                </c:pt>
                <c:pt idx="268">
                  <c:v>42653</c:v>
                </c:pt>
                <c:pt idx="269">
                  <c:v>42654</c:v>
                </c:pt>
                <c:pt idx="270">
                  <c:v>42655</c:v>
                </c:pt>
                <c:pt idx="271">
                  <c:v>42656</c:v>
                </c:pt>
                <c:pt idx="272">
                  <c:v>42657</c:v>
                </c:pt>
                <c:pt idx="273">
                  <c:v>42660</c:v>
                </c:pt>
                <c:pt idx="274">
                  <c:v>42661</c:v>
                </c:pt>
                <c:pt idx="275">
                  <c:v>42662</c:v>
                </c:pt>
                <c:pt idx="276">
                  <c:v>42663</c:v>
                </c:pt>
                <c:pt idx="277">
                  <c:v>42664</c:v>
                </c:pt>
                <c:pt idx="278">
                  <c:v>42667</c:v>
                </c:pt>
                <c:pt idx="279">
                  <c:v>42668</c:v>
                </c:pt>
                <c:pt idx="280">
                  <c:v>42669</c:v>
                </c:pt>
                <c:pt idx="281">
                  <c:v>42670</c:v>
                </c:pt>
                <c:pt idx="282">
                  <c:v>42671</c:v>
                </c:pt>
                <c:pt idx="283">
                  <c:v>42674</c:v>
                </c:pt>
                <c:pt idx="284">
                  <c:v>42675</c:v>
                </c:pt>
                <c:pt idx="285">
                  <c:v>42676</c:v>
                </c:pt>
                <c:pt idx="286">
                  <c:v>42677</c:v>
                </c:pt>
                <c:pt idx="287">
                  <c:v>42678</c:v>
                </c:pt>
                <c:pt idx="288">
                  <c:v>42681</c:v>
                </c:pt>
                <c:pt idx="289">
                  <c:v>42682</c:v>
                </c:pt>
                <c:pt idx="290">
                  <c:v>42683</c:v>
                </c:pt>
                <c:pt idx="291">
                  <c:v>42684</c:v>
                </c:pt>
                <c:pt idx="292">
                  <c:v>42685</c:v>
                </c:pt>
                <c:pt idx="293">
                  <c:v>42688</c:v>
                </c:pt>
                <c:pt idx="294">
                  <c:v>42689</c:v>
                </c:pt>
                <c:pt idx="295">
                  <c:v>42690</c:v>
                </c:pt>
                <c:pt idx="296">
                  <c:v>42691</c:v>
                </c:pt>
                <c:pt idx="297">
                  <c:v>42692</c:v>
                </c:pt>
                <c:pt idx="298">
                  <c:v>42695</c:v>
                </c:pt>
                <c:pt idx="299">
                  <c:v>42696</c:v>
                </c:pt>
                <c:pt idx="300">
                  <c:v>42697</c:v>
                </c:pt>
                <c:pt idx="301">
                  <c:v>42698</c:v>
                </c:pt>
                <c:pt idx="302">
                  <c:v>42699</c:v>
                </c:pt>
                <c:pt idx="303">
                  <c:v>42702</c:v>
                </c:pt>
                <c:pt idx="304">
                  <c:v>42703</c:v>
                </c:pt>
                <c:pt idx="305">
                  <c:v>42704</c:v>
                </c:pt>
                <c:pt idx="306">
                  <c:v>42705</c:v>
                </c:pt>
                <c:pt idx="307">
                  <c:v>42706</c:v>
                </c:pt>
                <c:pt idx="308">
                  <c:v>42709</c:v>
                </c:pt>
                <c:pt idx="309">
                  <c:v>42710</c:v>
                </c:pt>
                <c:pt idx="310">
                  <c:v>42711</c:v>
                </c:pt>
                <c:pt idx="311">
                  <c:v>42712</c:v>
                </c:pt>
                <c:pt idx="312">
                  <c:v>42713</c:v>
                </c:pt>
                <c:pt idx="313">
                  <c:v>42716</c:v>
                </c:pt>
                <c:pt idx="314">
                  <c:v>42717</c:v>
                </c:pt>
                <c:pt idx="315">
                  <c:v>42718</c:v>
                </c:pt>
                <c:pt idx="316">
                  <c:v>42719</c:v>
                </c:pt>
                <c:pt idx="317">
                  <c:v>42720</c:v>
                </c:pt>
                <c:pt idx="318">
                  <c:v>42723</c:v>
                </c:pt>
                <c:pt idx="319">
                  <c:v>42724</c:v>
                </c:pt>
                <c:pt idx="320">
                  <c:v>42725</c:v>
                </c:pt>
                <c:pt idx="321">
                  <c:v>42726</c:v>
                </c:pt>
                <c:pt idx="322">
                  <c:v>42727</c:v>
                </c:pt>
                <c:pt idx="323">
                  <c:v>42730</c:v>
                </c:pt>
                <c:pt idx="324">
                  <c:v>42731</c:v>
                </c:pt>
                <c:pt idx="325">
                  <c:v>42732</c:v>
                </c:pt>
                <c:pt idx="326" formatCode="m/d/yy">
                  <c:v>42733</c:v>
                </c:pt>
                <c:pt idx="327" formatCode="m/d/yy">
                  <c:v>42734</c:v>
                </c:pt>
                <c:pt idx="328" formatCode="m/d/yy">
                  <c:v>42738</c:v>
                </c:pt>
                <c:pt idx="329" formatCode="m/d/yy">
                  <c:v>42739</c:v>
                </c:pt>
                <c:pt idx="330" formatCode="m/d/yy">
                  <c:v>42740</c:v>
                </c:pt>
                <c:pt idx="331" formatCode="m/d/yy">
                  <c:v>42741</c:v>
                </c:pt>
                <c:pt idx="332" formatCode="m/d/yy">
                  <c:v>42744</c:v>
                </c:pt>
                <c:pt idx="333" formatCode="m/d/yy">
                  <c:v>42745</c:v>
                </c:pt>
                <c:pt idx="334" formatCode="m/d/yy">
                  <c:v>42746</c:v>
                </c:pt>
                <c:pt idx="335" formatCode="m/d/yy">
                  <c:v>42747</c:v>
                </c:pt>
                <c:pt idx="336" formatCode="m/d/yy">
                  <c:v>42748</c:v>
                </c:pt>
                <c:pt idx="337" formatCode="m/d/yy">
                  <c:v>42751</c:v>
                </c:pt>
                <c:pt idx="338" formatCode="m/d/yy">
                  <c:v>42752</c:v>
                </c:pt>
                <c:pt idx="339" formatCode="m/d/yy">
                  <c:v>42753</c:v>
                </c:pt>
                <c:pt idx="340" formatCode="m/d/yy">
                  <c:v>42754</c:v>
                </c:pt>
                <c:pt idx="341" formatCode="m/d/yy">
                  <c:v>42755</c:v>
                </c:pt>
                <c:pt idx="342" formatCode="m/d/yy">
                  <c:v>42757</c:v>
                </c:pt>
                <c:pt idx="343" formatCode="m/d/yy">
                  <c:v>42758</c:v>
                </c:pt>
                <c:pt idx="344" formatCode="m/d/yy">
                  <c:v>42759</c:v>
                </c:pt>
                <c:pt idx="345" formatCode="m/d/yy">
                  <c:v>42760</c:v>
                </c:pt>
                <c:pt idx="346" formatCode="m/d/yy">
                  <c:v>42772</c:v>
                </c:pt>
                <c:pt idx="347" formatCode="m/d/yy">
                  <c:v>42773</c:v>
                </c:pt>
                <c:pt idx="348" formatCode="m/d/yy">
                  <c:v>42774</c:v>
                </c:pt>
                <c:pt idx="349" formatCode="m/d/yy">
                  <c:v>42775</c:v>
                </c:pt>
                <c:pt idx="350" formatCode="m/d/yy">
                  <c:v>42776</c:v>
                </c:pt>
                <c:pt idx="351" formatCode="m/d/yy">
                  <c:v>42779</c:v>
                </c:pt>
                <c:pt idx="352" formatCode="m/d/yy">
                  <c:v>42780</c:v>
                </c:pt>
                <c:pt idx="353" formatCode="m/d/yy">
                  <c:v>42781</c:v>
                </c:pt>
                <c:pt idx="354" formatCode="m/d/yy">
                  <c:v>42782</c:v>
                </c:pt>
                <c:pt idx="355" formatCode="m/d/yy">
                  <c:v>42783</c:v>
                </c:pt>
                <c:pt idx="356" formatCode="m/d/yy">
                  <c:v>42786</c:v>
                </c:pt>
                <c:pt idx="357" formatCode="m/d/yy">
                  <c:v>42787</c:v>
                </c:pt>
                <c:pt idx="358" formatCode="m/d/yy">
                  <c:v>42788</c:v>
                </c:pt>
                <c:pt idx="359" formatCode="m/d/yy">
                  <c:v>42789</c:v>
                </c:pt>
                <c:pt idx="360" formatCode="m/d/yy">
                  <c:v>42790</c:v>
                </c:pt>
                <c:pt idx="361" formatCode="m/d/yy">
                  <c:v>42793</c:v>
                </c:pt>
                <c:pt idx="362" formatCode="m/d/yy">
                  <c:v>42794</c:v>
                </c:pt>
                <c:pt idx="363" formatCode="m/d/yy">
                  <c:v>42795</c:v>
                </c:pt>
                <c:pt idx="364" formatCode="m/d/yy">
                  <c:v>42796</c:v>
                </c:pt>
                <c:pt idx="365" formatCode="m/d/yy">
                  <c:v>42797</c:v>
                </c:pt>
                <c:pt idx="366" formatCode="m/d/yy">
                  <c:v>42800</c:v>
                </c:pt>
                <c:pt idx="367" formatCode="m/d/yy">
                  <c:v>42801</c:v>
                </c:pt>
                <c:pt idx="368" formatCode="m/d/yy">
                  <c:v>42802</c:v>
                </c:pt>
                <c:pt idx="369" formatCode="m/d/yy">
                  <c:v>42803</c:v>
                </c:pt>
                <c:pt idx="370" formatCode="m/d/yy">
                  <c:v>42804</c:v>
                </c:pt>
                <c:pt idx="371" formatCode="m/d/yy">
                  <c:v>42807</c:v>
                </c:pt>
                <c:pt idx="372" formatCode="m/d/yy">
                  <c:v>42808</c:v>
                </c:pt>
                <c:pt idx="373" formatCode="m/d/yy">
                  <c:v>42809</c:v>
                </c:pt>
                <c:pt idx="374" formatCode="m/d/yy">
                  <c:v>42810</c:v>
                </c:pt>
                <c:pt idx="375" formatCode="m/d/yy">
                  <c:v>42811</c:v>
                </c:pt>
                <c:pt idx="376" formatCode="m/d/yy">
                  <c:v>42814</c:v>
                </c:pt>
                <c:pt idx="377" formatCode="m/d/yy">
                  <c:v>42815</c:v>
                </c:pt>
                <c:pt idx="378" formatCode="m/d/yy">
                  <c:v>42816</c:v>
                </c:pt>
                <c:pt idx="379" formatCode="m/d/yy">
                  <c:v>42817</c:v>
                </c:pt>
                <c:pt idx="380" formatCode="m/d/yy">
                  <c:v>42818</c:v>
                </c:pt>
                <c:pt idx="381" formatCode="m/d/yy">
                  <c:v>42821</c:v>
                </c:pt>
                <c:pt idx="382" formatCode="m/d/yy">
                  <c:v>42822</c:v>
                </c:pt>
                <c:pt idx="383" formatCode="m/d/yy">
                  <c:v>42823</c:v>
                </c:pt>
                <c:pt idx="384" formatCode="m/d/yy">
                  <c:v>42824</c:v>
                </c:pt>
                <c:pt idx="385" formatCode="m/d/yy">
                  <c:v>42825</c:v>
                </c:pt>
                <c:pt idx="386" formatCode="m/d/yy">
                  <c:v>42826</c:v>
                </c:pt>
                <c:pt idx="387" formatCode="m/d/yy">
                  <c:v>42830</c:v>
                </c:pt>
                <c:pt idx="388" formatCode="m/d/yy">
                  <c:v>42831</c:v>
                </c:pt>
                <c:pt idx="389" formatCode="m/d/yy">
                  <c:v>42832</c:v>
                </c:pt>
                <c:pt idx="390" formatCode="m/d/yy">
                  <c:v>42835</c:v>
                </c:pt>
                <c:pt idx="391" formatCode="m/d/yy">
                  <c:v>42836</c:v>
                </c:pt>
                <c:pt idx="392" formatCode="m/d/yy">
                  <c:v>42837</c:v>
                </c:pt>
                <c:pt idx="393" formatCode="m/d/yy">
                  <c:v>42838</c:v>
                </c:pt>
                <c:pt idx="394" formatCode="m/d/yy">
                  <c:v>42839</c:v>
                </c:pt>
                <c:pt idx="395" formatCode="m/d/yy">
                  <c:v>42842</c:v>
                </c:pt>
                <c:pt idx="396" formatCode="m/d/yy">
                  <c:v>42843</c:v>
                </c:pt>
                <c:pt idx="397" formatCode="m/d/yy">
                  <c:v>42844</c:v>
                </c:pt>
                <c:pt idx="398" formatCode="m/d/yy">
                  <c:v>42845</c:v>
                </c:pt>
                <c:pt idx="399" formatCode="m/d/yy">
                  <c:v>42846</c:v>
                </c:pt>
                <c:pt idx="400" formatCode="m/d/yy">
                  <c:v>42849</c:v>
                </c:pt>
                <c:pt idx="401" formatCode="m/d/yy">
                  <c:v>42850</c:v>
                </c:pt>
                <c:pt idx="402" formatCode="m/d/yy">
                  <c:v>42851</c:v>
                </c:pt>
                <c:pt idx="403" formatCode="m/d/yy">
                  <c:v>42852</c:v>
                </c:pt>
                <c:pt idx="404" formatCode="m/d/yy">
                  <c:v>42853</c:v>
                </c:pt>
                <c:pt idx="405" formatCode="m/d/yy">
                  <c:v>42857</c:v>
                </c:pt>
                <c:pt idx="406" formatCode="m/d/yy">
                  <c:v>42858</c:v>
                </c:pt>
                <c:pt idx="407" formatCode="m/d/yy">
                  <c:v>42859</c:v>
                </c:pt>
                <c:pt idx="408" formatCode="m/d/yy">
                  <c:v>42860</c:v>
                </c:pt>
                <c:pt idx="409" formatCode="m/d/yy">
                  <c:v>42863</c:v>
                </c:pt>
                <c:pt idx="410" formatCode="m/d/yy">
                  <c:v>42864</c:v>
                </c:pt>
                <c:pt idx="411" formatCode="m/d/yy">
                  <c:v>42865</c:v>
                </c:pt>
                <c:pt idx="412" formatCode="m/d/yy">
                  <c:v>42866</c:v>
                </c:pt>
                <c:pt idx="413" formatCode="m/d/yy">
                  <c:v>42867</c:v>
                </c:pt>
                <c:pt idx="414" formatCode="m/d/yy">
                  <c:v>42870</c:v>
                </c:pt>
                <c:pt idx="415" formatCode="m/d/yy">
                  <c:v>42871</c:v>
                </c:pt>
                <c:pt idx="416" formatCode="m/d/yy">
                  <c:v>42872</c:v>
                </c:pt>
                <c:pt idx="417" formatCode="m/d/yy">
                  <c:v>42873</c:v>
                </c:pt>
                <c:pt idx="418" formatCode="m/d/yy">
                  <c:v>42874</c:v>
                </c:pt>
                <c:pt idx="419" formatCode="m/d/yy">
                  <c:v>42877</c:v>
                </c:pt>
                <c:pt idx="420" formatCode="m/d/yy">
                  <c:v>42878</c:v>
                </c:pt>
                <c:pt idx="421" formatCode="m/d/yy">
                  <c:v>42879</c:v>
                </c:pt>
                <c:pt idx="422" formatCode="m/d/yy">
                  <c:v>42880</c:v>
                </c:pt>
                <c:pt idx="423" formatCode="m/d/yy">
                  <c:v>42881</c:v>
                </c:pt>
                <c:pt idx="424" formatCode="m/d/yy">
                  <c:v>42882</c:v>
                </c:pt>
                <c:pt idx="425" formatCode="m/d/yy">
                  <c:v>42886</c:v>
                </c:pt>
                <c:pt idx="426" formatCode="m/d/yy">
                  <c:v>42887</c:v>
                </c:pt>
                <c:pt idx="427" formatCode="m/d/yy">
                  <c:v>42888</c:v>
                </c:pt>
                <c:pt idx="428" formatCode="m/d/yy">
                  <c:v>42891</c:v>
                </c:pt>
                <c:pt idx="429" formatCode="m/d/yy">
                  <c:v>42892</c:v>
                </c:pt>
                <c:pt idx="430" formatCode="m/d/yy">
                  <c:v>42893</c:v>
                </c:pt>
                <c:pt idx="431" formatCode="m/d/yy">
                  <c:v>42894</c:v>
                </c:pt>
                <c:pt idx="432" formatCode="m/d/yy">
                  <c:v>42895</c:v>
                </c:pt>
                <c:pt idx="433" formatCode="m/d/yy">
                  <c:v>42898</c:v>
                </c:pt>
                <c:pt idx="434" formatCode="m/d/yy">
                  <c:v>42899</c:v>
                </c:pt>
                <c:pt idx="435" formatCode="m/d/yy">
                  <c:v>42900</c:v>
                </c:pt>
                <c:pt idx="436" formatCode="m/d/yy">
                  <c:v>42901</c:v>
                </c:pt>
                <c:pt idx="437" formatCode="m/d/yy">
                  <c:v>42902</c:v>
                </c:pt>
                <c:pt idx="438" formatCode="m/d/yy">
                  <c:v>42905</c:v>
                </c:pt>
                <c:pt idx="439" formatCode="m/d/yy">
                  <c:v>42906</c:v>
                </c:pt>
                <c:pt idx="440" formatCode="m/d/yy">
                  <c:v>42907</c:v>
                </c:pt>
                <c:pt idx="441" formatCode="m/d/yy">
                  <c:v>42908</c:v>
                </c:pt>
                <c:pt idx="442" formatCode="m/d/yy">
                  <c:v>42909</c:v>
                </c:pt>
                <c:pt idx="443" formatCode="m/d/yy">
                  <c:v>42912</c:v>
                </c:pt>
                <c:pt idx="444" formatCode="m/d/yy">
                  <c:v>42913</c:v>
                </c:pt>
                <c:pt idx="445" formatCode="m/d/yy">
                  <c:v>42914</c:v>
                </c:pt>
                <c:pt idx="446" formatCode="m/d/yy">
                  <c:v>42915</c:v>
                </c:pt>
                <c:pt idx="447" formatCode="m/d/yy">
                  <c:v>42916</c:v>
                </c:pt>
                <c:pt idx="448" formatCode="m/d/yy">
                  <c:v>42919</c:v>
                </c:pt>
                <c:pt idx="449" formatCode="m/d/yy">
                  <c:v>42920</c:v>
                </c:pt>
                <c:pt idx="450" formatCode="m/d/yy">
                  <c:v>42921</c:v>
                </c:pt>
                <c:pt idx="451" formatCode="m/d/yy">
                  <c:v>42922</c:v>
                </c:pt>
                <c:pt idx="452" formatCode="m/d/yy">
                  <c:v>42923</c:v>
                </c:pt>
                <c:pt idx="453" formatCode="m/d/yy">
                  <c:v>42926</c:v>
                </c:pt>
                <c:pt idx="454" formatCode="m/d/yy">
                  <c:v>42927</c:v>
                </c:pt>
                <c:pt idx="455" formatCode="m/d/yy">
                  <c:v>42928</c:v>
                </c:pt>
                <c:pt idx="456" formatCode="m/d/yy">
                  <c:v>42929</c:v>
                </c:pt>
                <c:pt idx="457" formatCode="m/d/yy">
                  <c:v>42930</c:v>
                </c:pt>
                <c:pt idx="458" formatCode="m/d/yy">
                  <c:v>42933</c:v>
                </c:pt>
                <c:pt idx="459" formatCode="m/d/yy">
                  <c:v>42934</c:v>
                </c:pt>
                <c:pt idx="460" formatCode="m/d/yy">
                  <c:v>42935</c:v>
                </c:pt>
                <c:pt idx="461" formatCode="m/d/yy">
                  <c:v>42936</c:v>
                </c:pt>
                <c:pt idx="462" formatCode="m/d/yy">
                  <c:v>42937</c:v>
                </c:pt>
                <c:pt idx="463" formatCode="m/d/yy">
                  <c:v>42940</c:v>
                </c:pt>
                <c:pt idx="464" formatCode="m/d/yy">
                  <c:v>42941</c:v>
                </c:pt>
                <c:pt idx="465" formatCode="m/d/yy">
                  <c:v>42942</c:v>
                </c:pt>
                <c:pt idx="466" formatCode="m/d/yy">
                  <c:v>42943</c:v>
                </c:pt>
                <c:pt idx="467" formatCode="m/d/yy">
                  <c:v>42944</c:v>
                </c:pt>
                <c:pt idx="468" formatCode="m/d/yy">
                  <c:v>42947</c:v>
                </c:pt>
                <c:pt idx="469" formatCode="m/d/yy">
                  <c:v>42948</c:v>
                </c:pt>
                <c:pt idx="470" formatCode="m/d/yy">
                  <c:v>42949</c:v>
                </c:pt>
                <c:pt idx="471" formatCode="m/d/yy">
                  <c:v>42950</c:v>
                </c:pt>
                <c:pt idx="472" formatCode="m/d/yy">
                  <c:v>42951</c:v>
                </c:pt>
                <c:pt idx="473" formatCode="m/d/yy">
                  <c:v>42954</c:v>
                </c:pt>
                <c:pt idx="474" formatCode="m/d/yy">
                  <c:v>42955</c:v>
                </c:pt>
                <c:pt idx="475" formatCode="m/d/yy">
                  <c:v>42956</c:v>
                </c:pt>
                <c:pt idx="476" formatCode="m/d/yy">
                  <c:v>42957</c:v>
                </c:pt>
                <c:pt idx="477" formatCode="m/d/yy">
                  <c:v>42958</c:v>
                </c:pt>
                <c:pt idx="478" formatCode="m/d/yy">
                  <c:v>42961</c:v>
                </c:pt>
                <c:pt idx="479" formatCode="m/d/yy">
                  <c:v>42962</c:v>
                </c:pt>
                <c:pt idx="480" formatCode="m/d/yy">
                  <c:v>42963</c:v>
                </c:pt>
                <c:pt idx="481" formatCode="m/d/yy">
                  <c:v>42964</c:v>
                </c:pt>
                <c:pt idx="482" formatCode="m/d/yy">
                  <c:v>42965</c:v>
                </c:pt>
                <c:pt idx="483" formatCode="m/d/yy">
                  <c:v>42968</c:v>
                </c:pt>
                <c:pt idx="484" formatCode="m/d/yy">
                  <c:v>42969</c:v>
                </c:pt>
                <c:pt idx="485" formatCode="m/d/yy">
                  <c:v>42970</c:v>
                </c:pt>
                <c:pt idx="486" formatCode="m/d/yy">
                  <c:v>42971</c:v>
                </c:pt>
                <c:pt idx="487" formatCode="m/d/yy">
                  <c:v>42972</c:v>
                </c:pt>
                <c:pt idx="488" formatCode="m/d/yy">
                  <c:v>42975</c:v>
                </c:pt>
                <c:pt idx="489" formatCode="m/d/yy">
                  <c:v>42976</c:v>
                </c:pt>
                <c:pt idx="490" formatCode="m/d/yy">
                  <c:v>42977</c:v>
                </c:pt>
                <c:pt idx="491" formatCode="m/d/yy">
                  <c:v>42978</c:v>
                </c:pt>
                <c:pt idx="492" formatCode="m/d/yy">
                  <c:v>42979</c:v>
                </c:pt>
                <c:pt idx="493" formatCode="m/d/yy">
                  <c:v>42982</c:v>
                </c:pt>
                <c:pt idx="494" formatCode="m/d/yy">
                  <c:v>42983</c:v>
                </c:pt>
                <c:pt idx="495" formatCode="m/d/yy">
                  <c:v>42984</c:v>
                </c:pt>
                <c:pt idx="496" formatCode="m/d/yy">
                  <c:v>42985</c:v>
                </c:pt>
                <c:pt idx="497" formatCode="m/d/yy">
                  <c:v>42986</c:v>
                </c:pt>
                <c:pt idx="498" formatCode="m/d/yy">
                  <c:v>42989</c:v>
                </c:pt>
                <c:pt idx="499" formatCode="m/d/yy">
                  <c:v>42990</c:v>
                </c:pt>
                <c:pt idx="500" formatCode="m/d/yy">
                  <c:v>42991</c:v>
                </c:pt>
                <c:pt idx="501" formatCode="m/d/yy">
                  <c:v>42992</c:v>
                </c:pt>
                <c:pt idx="502" formatCode="m/d/yy">
                  <c:v>42993</c:v>
                </c:pt>
                <c:pt idx="503" formatCode="m/d/yy">
                  <c:v>42996</c:v>
                </c:pt>
                <c:pt idx="504" formatCode="m/d/yy">
                  <c:v>42997</c:v>
                </c:pt>
                <c:pt idx="505" formatCode="m/d/yy">
                  <c:v>42998</c:v>
                </c:pt>
                <c:pt idx="506" formatCode="m/d/yy">
                  <c:v>42999</c:v>
                </c:pt>
                <c:pt idx="507" formatCode="m/d/yy">
                  <c:v>43000</c:v>
                </c:pt>
                <c:pt idx="508" formatCode="m/d/yy">
                  <c:v>43003</c:v>
                </c:pt>
                <c:pt idx="509" formatCode="m/d/yy">
                  <c:v>43004</c:v>
                </c:pt>
                <c:pt idx="510" formatCode="m/d/yy">
                  <c:v>43005</c:v>
                </c:pt>
                <c:pt idx="511" formatCode="m/d/yy">
                  <c:v>43006</c:v>
                </c:pt>
                <c:pt idx="512" formatCode="m/d/yy">
                  <c:v>43007</c:v>
                </c:pt>
                <c:pt idx="513" formatCode="m/d/yy">
                  <c:v>43017</c:v>
                </c:pt>
                <c:pt idx="514" formatCode="m/d/yy">
                  <c:v>43018</c:v>
                </c:pt>
                <c:pt idx="515" formatCode="m/d/yy">
                  <c:v>43019</c:v>
                </c:pt>
                <c:pt idx="516" formatCode="m/d/yy">
                  <c:v>43020</c:v>
                </c:pt>
                <c:pt idx="517" formatCode="m/d/yy">
                  <c:v>43021</c:v>
                </c:pt>
                <c:pt idx="518" formatCode="m/d/yy">
                  <c:v>43024</c:v>
                </c:pt>
                <c:pt idx="519" formatCode="m/d/yy">
                  <c:v>43025</c:v>
                </c:pt>
                <c:pt idx="520" formatCode="m/d/yy">
                  <c:v>43026</c:v>
                </c:pt>
                <c:pt idx="521" formatCode="m/d/yy">
                  <c:v>43027</c:v>
                </c:pt>
                <c:pt idx="522" formatCode="m/d/yy">
                  <c:v>43028</c:v>
                </c:pt>
                <c:pt idx="523" formatCode="m/d/yy">
                  <c:v>43031</c:v>
                </c:pt>
                <c:pt idx="524" formatCode="m/d/yy">
                  <c:v>43032</c:v>
                </c:pt>
                <c:pt idx="525" formatCode="m/d/yy">
                  <c:v>43033</c:v>
                </c:pt>
                <c:pt idx="526" formatCode="m/d/yy">
                  <c:v>43034</c:v>
                </c:pt>
                <c:pt idx="527" formatCode="m/d/yy">
                  <c:v>43035</c:v>
                </c:pt>
                <c:pt idx="528" formatCode="m/d/yy">
                  <c:v>43038</c:v>
                </c:pt>
                <c:pt idx="529" formatCode="m/d/yy">
                  <c:v>43039</c:v>
                </c:pt>
                <c:pt idx="530" formatCode="m/d/yy">
                  <c:v>43040</c:v>
                </c:pt>
                <c:pt idx="531" formatCode="m/d/yy">
                  <c:v>43041</c:v>
                </c:pt>
                <c:pt idx="532" formatCode="m/d/yy">
                  <c:v>43042</c:v>
                </c:pt>
                <c:pt idx="533" formatCode="m/d/yy">
                  <c:v>43045</c:v>
                </c:pt>
                <c:pt idx="534" formatCode="m/d/yy">
                  <c:v>43046</c:v>
                </c:pt>
                <c:pt idx="535" formatCode="m/d/yy">
                  <c:v>43047</c:v>
                </c:pt>
                <c:pt idx="536" formatCode="m/d/yy">
                  <c:v>43048</c:v>
                </c:pt>
                <c:pt idx="537" formatCode="m/d/yy">
                  <c:v>43049</c:v>
                </c:pt>
                <c:pt idx="538" formatCode="m/d/yy">
                  <c:v>43052</c:v>
                </c:pt>
                <c:pt idx="539" formatCode="m/d/yy">
                  <c:v>43053</c:v>
                </c:pt>
                <c:pt idx="540" formatCode="m/d/yy">
                  <c:v>43054</c:v>
                </c:pt>
                <c:pt idx="541" formatCode="m/d/yy">
                  <c:v>43055</c:v>
                </c:pt>
                <c:pt idx="542" formatCode="m/d/yy">
                  <c:v>43056</c:v>
                </c:pt>
                <c:pt idx="543" formatCode="m/d/yy">
                  <c:v>43059</c:v>
                </c:pt>
                <c:pt idx="544" formatCode="m/d/yy">
                  <c:v>43060</c:v>
                </c:pt>
                <c:pt idx="545" formatCode="m/d/yy">
                  <c:v>43061</c:v>
                </c:pt>
                <c:pt idx="546" formatCode="m/d/yy">
                  <c:v>43062</c:v>
                </c:pt>
                <c:pt idx="547" formatCode="m/d/yy">
                  <c:v>43063</c:v>
                </c:pt>
                <c:pt idx="548" formatCode="m/d/yy">
                  <c:v>43066</c:v>
                </c:pt>
                <c:pt idx="549" formatCode="m/d/yy">
                  <c:v>43067</c:v>
                </c:pt>
                <c:pt idx="550" formatCode="m/d/yy">
                  <c:v>43068</c:v>
                </c:pt>
                <c:pt idx="551" formatCode="m/d/yy">
                  <c:v>43069</c:v>
                </c:pt>
                <c:pt idx="552" formatCode="m/d/yy">
                  <c:v>43070</c:v>
                </c:pt>
                <c:pt idx="553" formatCode="m/d/yy">
                  <c:v>43073</c:v>
                </c:pt>
                <c:pt idx="554" formatCode="m/d/yy">
                  <c:v>43074</c:v>
                </c:pt>
                <c:pt idx="555" formatCode="m/d/yy">
                  <c:v>43075</c:v>
                </c:pt>
                <c:pt idx="556" formatCode="m/d/yy">
                  <c:v>43076</c:v>
                </c:pt>
                <c:pt idx="557" formatCode="m/d/yy">
                  <c:v>43077</c:v>
                </c:pt>
                <c:pt idx="558" formatCode="m/d/yy">
                  <c:v>43080</c:v>
                </c:pt>
                <c:pt idx="559" formatCode="m/d/yy">
                  <c:v>43081</c:v>
                </c:pt>
                <c:pt idx="560" formatCode="m/d/yy">
                  <c:v>43082</c:v>
                </c:pt>
                <c:pt idx="561" formatCode="m/d/yy">
                  <c:v>43083</c:v>
                </c:pt>
                <c:pt idx="562" formatCode="m/d/yy">
                  <c:v>43084</c:v>
                </c:pt>
                <c:pt idx="563" formatCode="m/d/yy">
                  <c:v>43087</c:v>
                </c:pt>
                <c:pt idx="564" formatCode="m/d/yy">
                  <c:v>43088</c:v>
                </c:pt>
                <c:pt idx="565" formatCode="m/d/yy">
                  <c:v>43089</c:v>
                </c:pt>
                <c:pt idx="566" formatCode="m/d/yy">
                  <c:v>43090</c:v>
                </c:pt>
                <c:pt idx="567" formatCode="m/d/yy">
                  <c:v>43091</c:v>
                </c:pt>
                <c:pt idx="568" formatCode="m/d/yy">
                  <c:v>43094</c:v>
                </c:pt>
                <c:pt idx="569" formatCode="m/d/yy">
                  <c:v>43095</c:v>
                </c:pt>
                <c:pt idx="570" formatCode="m/d/yy">
                  <c:v>43096</c:v>
                </c:pt>
                <c:pt idx="571" formatCode="m/d/yy">
                  <c:v>43097</c:v>
                </c:pt>
                <c:pt idx="572" formatCode="m/d/yy">
                  <c:v>43098</c:v>
                </c:pt>
                <c:pt idx="573" formatCode="m/d/yy">
                  <c:v>43102</c:v>
                </c:pt>
                <c:pt idx="574" formatCode="m/d/yy">
                  <c:v>43103</c:v>
                </c:pt>
                <c:pt idx="575" formatCode="m/d/yy">
                  <c:v>43104</c:v>
                </c:pt>
                <c:pt idx="576" formatCode="m/d/yy">
                  <c:v>43105</c:v>
                </c:pt>
                <c:pt idx="577" formatCode="m/d/yy">
                  <c:v>43108</c:v>
                </c:pt>
                <c:pt idx="578" formatCode="m/d/yy">
                  <c:v>43109</c:v>
                </c:pt>
                <c:pt idx="579" formatCode="m/d/yy">
                  <c:v>43110</c:v>
                </c:pt>
                <c:pt idx="580" formatCode="m/d/yy">
                  <c:v>43111</c:v>
                </c:pt>
                <c:pt idx="581" formatCode="m/d/yy">
                  <c:v>43112</c:v>
                </c:pt>
                <c:pt idx="582" formatCode="m/d/yy">
                  <c:v>43115</c:v>
                </c:pt>
                <c:pt idx="583" formatCode="m/d/yy">
                  <c:v>43116</c:v>
                </c:pt>
                <c:pt idx="584" formatCode="m/d/yy">
                  <c:v>43117</c:v>
                </c:pt>
                <c:pt idx="585" formatCode="m/d/yy">
                  <c:v>43118</c:v>
                </c:pt>
                <c:pt idx="586" formatCode="m/d/yy">
                  <c:v>43119</c:v>
                </c:pt>
                <c:pt idx="587" formatCode="m/d/yy">
                  <c:v>43122</c:v>
                </c:pt>
                <c:pt idx="588" formatCode="m/d/yy">
                  <c:v>43123</c:v>
                </c:pt>
                <c:pt idx="589" formatCode="m/d/yy">
                  <c:v>43124</c:v>
                </c:pt>
                <c:pt idx="590" formatCode="m/d/yy">
                  <c:v>43125</c:v>
                </c:pt>
                <c:pt idx="591" formatCode="m/d/yy">
                  <c:v>43126</c:v>
                </c:pt>
                <c:pt idx="592" formatCode="m/d/yy">
                  <c:v>43129</c:v>
                </c:pt>
                <c:pt idx="593" formatCode="m/d/yy">
                  <c:v>43130</c:v>
                </c:pt>
                <c:pt idx="594" formatCode="m/d/yy">
                  <c:v>43131</c:v>
                </c:pt>
                <c:pt idx="595" formatCode="m/d/yy">
                  <c:v>43132</c:v>
                </c:pt>
                <c:pt idx="596" formatCode="m/d/yy">
                  <c:v>43133</c:v>
                </c:pt>
                <c:pt idx="597" formatCode="m/d/yy">
                  <c:v>43136</c:v>
                </c:pt>
                <c:pt idx="598" formatCode="m/d/yy">
                  <c:v>43137</c:v>
                </c:pt>
                <c:pt idx="599" formatCode="m/d/yy">
                  <c:v>43138</c:v>
                </c:pt>
                <c:pt idx="600" formatCode="m/d/yy">
                  <c:v>43139</c:v>
                </c:pt>
                <c:pt idx="601" formatCode="m/d/yy">
                  <c:v>43140</c:v>
                </c:pt>
                <c:pt idx="602" formatCode="m/d/yy">
                  <c:v>43153</c:v>
                </c:pt>
                <c:pt idx="603" formatCode="m/d/yy">
                  <c:v>43154</c:v>
                </c:pt>
                <c:pt idx="604" formatCode="m/d/yy">
                  <c:v>43155</c:v>
                </c:pt>
                <c:pt idx="605" formatCode="m/d/yy">
                  <c:v>43157</c:v>
                </c:pt>
                <c:pt idx="606" formatCode="m/d/yy">
                  <c:v>43158</c:v>
                </c:pt>
                <c:pt idx="607" formatCode="m/d/yy">
                  <c:v>43159</c:v>
                </c:pt>
                <c:pt idx="608" formatCode="m/d/yy">
                  <c:v>43160</c:v>
                </c:pt>
                <c:pt idx="609" formatCode="m/d/yy">
                  <c:v>43161</c:v>
                </c:pt>
                <c:pt idx="610" formatCode="m/d/yy">
                  <c:v>43164</c:v>
                </c:pt>
                <c:pt idx="611" formatCode="m/d/yy">
                  <c:v>43165</c:v>
                </c:pt>
                <c:pt idx="612" formatCode="m/d/yy">
                  <c:v>43166</c:v>
                </c:pt>
                <c:pt idx="613" formatCode="m/d/yy">
                  <c:v>43167</c:v>
                </c:pt>
                <c:pt idx="614" formatCode="m/d/yy">
                  <c:v>43168</c:v>
                </c:pt>
                <c:pt idx="615" formatCode="m/d/yy">
                  <c:v>43171</c:v>
                </c:pt>
                <c:pt idx="616" formatCode="m/d/yy">
                  <c:v>43171</c:v>
                </c:pt>
                <c:pt idx="617" formatCode="m/d/yy">
                  <c:v>43172</c:v>
                </c:pt>
                <c:pt idx="618" formatCode="m/d/yy">
                  <c:v>43173</c:v>
                </c:pt>
                <c:pt idx="619" formatCode="m/d/yy">
                  <c:v>43174</c:v>
                </c:pt>
                <c:pt idx="620" formatCode="m/d/yy">
                  <c:v>43175</c:v>
                </c:pt>
                <c:pt idx="621" formatCode="m/d/yy">
                  <c:v>43178</c:v>
                </c:pt>
                <c:pt idx="622" formatCode="m/d/yy">
                  <c:v>43179</c:v>
                </c:pt>
                <c:pt idx="623" formatCode="m/d/yy">
                  <c:v>43180</c:v>
                </c:pt>
                <c:pt idx="624" formatCode="m/d/yy">
                  <c:v>43181</c:v>
                </c:pt>
                <c:pt idx="625" formatCode="m/d/yy">
                  <c:v>43182</c:v>
                </c:pt>
                <c:pt idx="626" formatCode="m/d/yy">
                  <c:v>43185</c:v>
                </c:pt>
                <c:pt idx="627" formatCode="m/d/yy">
                  <c:v>43186</c:v>
                </c:pt>
                <c:pt idx="628" formatCode="m/d/yy">
                  <c:v>43187</c:v>
                </c:pt>
                <c:pt idx="629" formatCode="m/d/yy">
                  <c:v>43188</c:v>
                </c:pt>
                <c:pt idx="630" formatCode="m/d/yy">
                  <c:v>43189</c:v>
                </c:pt>
                <c:pt idx="631" formatCode="m/d/yy">
                  <c:v>43192</c:v>
                </c:pt>
                <c:pt idx="632" formatCode="m/d/yy">
                  <c:v>43193</c:v>
                </c:pt>
                <c:pt idx="633" formatCode="m/d/yy">
                  <c:v>43194</c:v>
                </c:pt>
                <c:pt idx="634" formatCode="m/d/yy">
                  <c:v>43198</c:v>
                </c:pt>
                <c:pt idx="635" formatCode="m/d/yy">
                  <c:v>43199</c:v>
                </c:pt>
                <c:pt idx="636" formatCode="m/d/yy">
                  <c:v>43200</c:v>
                </c:pt>
                <c:pt idx="637" formatCode="m/d/yy">
                  <c:v>43201</c:v>
                </c:pt>
                <c:pt idx="638" formatCode="m/d/yy">
                  <c:v>43202</c:v>
                </c:pt>
                <c:pt idx="639" formatCode="m/d/yy">
                  <c:v>43203</c:v>
                </c:pt>
                <c:pt idx="640" formatCode="m/d/yy">
                  <c:v>43206</c:v>
                </c:pt>
                <c:pt idx="641" formatCode="m/d/yy">
                  <c:v>43207</c:v>
                </c:pt>
                <c:pt idx="642" formatCode="m/d/yy">
                  <c:v>43208</c:v>
                </c:pt>
                <c:pt idx="643" formatCode="m/d/yy">
                  <c:v>43209</c:v>
                </c:pt>
                <c:pt idx="644" formatCode="m/d/yy">
                  <c:v>43210</c:v>
                </c:pt>
                <c:pt idx="645" formatCode="m/d/yy">
                  <c:v>43213</c:v>
                </c:pt>
                <c:pt idx="646" formatCode="m/d/yy">
                  <c:v>43214</c:v>
                </c:pt>
                <c:pt idx="647" formatCode="m/d/yy">
                  <c:v>43215</c:v>
                </c:pt>
                <c:pt idx="648" formatCode="m/d/yy">
                  <c:v>43216</c:v>
                </c:pt>
                <c:pt idx="649" formatCode="m/d/yy">
                  <c:v>43217</c:v>
                </c:pt>
                <c:pt idx="650" formatCode="m/d/yy">
                  <c:v>43218</c:v>
                </c:pt>
                <c:pt idx="651" formatCode="m/d/yy">
                  <c:v>43221</c:v>
                </c:pt>
                <c:pt idx="652" formatCode="m/d/yy">
                  <c:v>43222</c:v>
                </c:pt>
                <c:pt idx="653" formatCode="m/d/yy">
                  <c:v>43223</c:v>
                </c:pt>
                <c:pt idx="654" formatCode="m/d/yy">
                  <c:v>43224</c:v>
                </c:pt>
                <c:pt idx="655" formatCode="m/d/yy">
                  <c:v>43227</c:v>
                </c:pt>
                <c:pt idx="656" formatCode="m/d/yy">
                  <c:v>43228</c:v>
                </c:pt>
                <c:pt idx="657" formatCode="m/d/yy">
                  <c:v>43229</c:v>
                </c:pt>
                <c:pt idx="658" formatCode="m/d/yy">
                  <c:v>43230</c:v>
                </c:pt>
                <c:pt idx="659" formatCode="m/d/yy">
                  <c:v>43231</c:v>
                </c:pt>
                <c:pt idx="660" formatCode="m/d/yy">
                  <c:v>43234</c:v>
                </c:pt>
                <c:pt idx="661" formatCode="m/d/yy">
                  <c:v>43235</c:v>
                </c:pt>
                <c:pt idx="662" formatCode="m/d/yy">
                  <c:v>43236</c:v>
                </c:pt>
                <c:pt idx="663" formatCode="m/d/yy">
                  <c:v>43237</c:v>
                </c:pt>
                <c:pt idx="664" formatCode="m/d/yy">
                  <c:v>43238</c:v>
                </c:pt>
                <c:pt idx="665" formatCode="m/d/yy">
                  <c:v>43241</c:v>
                </c:pt>
                <c:pt idx="666" formatCode="m/d/yy">
                  <c:v>43242</c:v>
                </c:pt>
                <c:pt idx="667" formatCode="m/d/yy">
                  <c:v>43243</c:v>
                </c:pt>
                <c:pt idx="668" formatCode="m/d/yy">
                  <c:v>43244</c:v>
                </c:pt>
                <c:pt idx="669" formatCode="m/d/yy">
                  <c:v>43245</c:v>
                </c:pt>
                <c:pt idx="670" formatCode="m/d/yy">
                  <c:v>43248</c:v>
                </c:pt>
                <c:pt idx="671" formatCode="m/d/yy">
                  <c:v>43249</c:v>
                </c:pt>
                <c:pt idx="672" formatCode="m/d/yy">
                  <c:v>43250</c:v>
                </c:pt>
                <c:pt idx="673" formatCode="m/d/yy">
                  <c:v>43251</c:v>
                </c:pt>
                <c:pt idx="674" formatCode="m/d/yy">
                  <c:v>43252</c:v>
                </c:pt>
                <c:pt idx="675" formatCode="m/d/yy">
                  <c:v>43255</c:v>
                </c:pt>
                <c:pt idx="676" formatCode="m/d/yy">
                  <c:v>43256</c:v>
                </c:pt>
                <c:pt idx="677" formatCode="m/d/yy">
                  <c:v>43257</c:v>
                </c:pt>
                <c:pt idx="678" formatCode="m/d/yy">
                  <c:v>43258</c:v>
                </c:pt>
                <c:pt idx="679" formatCode="m/d/yy">
                  <c:v>43259</c:v>
                </c:pt>
                <c:pt idx="680" formatCode="m/d/yy">
                  <c:v>43262</c:v>
                </c:pt>
                <c:pt idx="681" formatCode="m/d/yy">
                  <c:v>43263</c:v>
                </c:pt>
                <c:pt idx="682" formatCode="m/d/yy">
                  <c:v>43264</c:v>
                </c:pt>
                <c:pt idx="683" formatCode="m/d/yy">
                  <c:v>43265</c:v>
                </c:pt>
                <c:pt idx="684" formatCode="m/d/yy">
                  <c:v>43266</c:v>
                </c:pt>
                <c:pt idx="685" formatCode="m/d/yy">
                  <c:v>43269</c:v>
                </c:pt>
                <c:pt idx="686" formatCode="m/d/yy">
                  <c:v>43270</c:v>
                </c:pt>
                <c:pt idx="687" formatCode="m/d/yy">
                  <c:v>43271</c:v>
                </c:pt>
                <c:pt idx="688" formatCode="m/d/yy">
                  <c:v>43272</c:v>
                </c:pt>
                <c:pt idx="689" formatCode="m/d/yy">
                  <c:v>43273</c:v>
                </c:pt>
                <c:pt idx="690" formatCode="m/d/yy">
                  <c:v>43276</c:v>
                </c:pt>
                <c:pt idx="691" formatCode="m/d/yy">
                  <c:v>43277</c:v>
                </c:pt>
                <c:pt idx="692" formatCode="m/d/yy">
                  <c:v>43278</c:v>
                </c:pt>
                <c:pt idx="693" formatCode="m/d/yy">
                  <c:v>43279</c:v>
                </c:pt>
                <c:pt idx="694" formatCode="m/d/yy">
                  <c:v>43280</c:v>
                </c:pt>
                <c:pt idx="695" formatCode="m/d/yy">
                  <c:v>43283</c:v>
                </c:pt>
                <c:pt idx="696" formatCode="m/d/yy">
                  <c:v>43284</c:v>
                </c:pt>
                <c:pt idx="697" formatCode="m/d/yy">
                  <c:v>43285</c:v>
                </c:pt>
                <c:pt idx="698" formatCode="m/d/yy">
                  <c:v>43286</c:v>
                </c:pt>
                <c:pt idx="699" formatCode="m/d/yy">
                  <c:v>43287</c:v>
                </c:pt>
                <c:pt idx="700" formatCode="m/d/yy">
                  <c:v>43290</c:v>
                </c:pt>
                <c:pt idx="701" formatCode="m/d/yy">
                  <c:v>43291</c:v>
                </c:pt>
                <c:pt idx="702" formatCode="m/d/yy">
                  <c:v>43292</c:v>
                </c:pt>
                <c:pt idx="703" formatCode="m/d/yy">
                  <c:v>43293</c:v>
                </c:pt>
                <c:pt idx="704" formatCode="m/d/yy">
                  <c:v>43294</c:v>
                </c:pt>
                <c:pt idx="705" formatCode="m/d/yy">
                  <c:v>43297</c:v>
                </c:pt>
                <c:pt idx="706" formatCode="m/d/yy">
                  <c:v>43298</c:v>
                </c:pt>
                <c:pt idx="707" formatCode="m/d/yy">
                  <c:v>43299</c:v>
                </c:pt>
                <c:pt idx="708" formatCode="m/d/yy">
                  <c:v>43300</c:v>
                </c:pt>
                <c:pt idx="709" formatCode="m/d/yy">
                  <c:v>43301</c:v>
                </c:pt>
                <c:pt idx="710" formatCode="m/d/yy">
                  <c:v>43304</c:v>
                </c:pt>
                <c:pt idx="711" formatCode="m/d/yy">
                  <c:v>43305</c:v>
                </c:pt>
                <c:pt idx="712" formatCode="m/d/yy">
                  <c:v>43306</c:v>
                </c:pt>
                <c:pt idx="713" formatCode="m/d/yy">
                  <c:v>43307</c:v>
                </c:pt>
                <c:pt idx="714" formatCode="m/d/yy">
                  <c:v>43308</c:v>
                </c:pt>
                <c:pt idx="715" formatCode="m/d/yy">
                  <c:v>43311</c:v>
                </c:pt>
                <c:pt idx="716" formatCode="m/d/yy">
                  <c:v>43312</c:v>
                </c:pt>
                <c:pt idx="717" formatCode="m/d/yy">
                  <c:v>43313</c:v>
                </c:pt>
                <c:pt idx="718" formatCode="m/d/yy">
                  <c:v>43314</c:v>
                </c:pt>
                <c:pt idx="719" formatCode="m/d/yy">
                  <c:v>43315</c:v>
                </c:pt>
                <c:pt idx="720" formatCode="m/d/yy">
                  <c:v>43318</c:v>
                </c:pt>
                <c:pt idx="721" formatCode="m/d/yy">
                  <c:v>43319</c:v>
                </c:pt>
                <c:pt idx="722" formatCode="m/d/yy">
                  <c:v>43320</c:v>
                </c:pt>
                <c:pt idx="723" formatCode="m/d/yy">
                  <c:v>43321</c:v>
                </c:pt>
                <c:pt idx="724" formatCode="m/d/yy">
                  <c:v>43322</c:v>
                </c:pt>
                <c:pt idx="725" formatCode="m/d/yy">
                  <c:v>43325</c:v>
                </c:pt>
                <c:pt idx="726" formatCode="m/d/yy">
                  <c:v>43326</c:v>
                </c:pt>
                <c:pt idx="727" formatCode="m/d/yy">
                  <c:v>43327</c:v>
                </c:pt>
                <c:pt idx="728" formatCode="m/d/yy">
                  <c:v>43328</c:v>
                </c:pt>
                <c:pt idx="729" formatCode="m/d/yy">
                  <c:v>43329</c:v>
                </c:pt>
                <c:pt idx="730" formatCode="m/d/yy">
                  <c:v>43332</c:v>
                </c:pt>
                <c:pt idx="731" formatCode="m/d/yy">
                  <c:v>43333</c:v>
                </c:pt>
                <c:pt idx="732" formatCode="m/d/yy">
                  <c:v>43334</c:v>
                </c:pt>
                <c:pt idx="733" formatCode="m/d/yy">
                  <c:v>43335</c:v>
                </c:pt>
                <c:pt idx="734" formatCode="m/d/yy">
                  <c:v>43336</c:v>
                </c:pt>
                <c:pt idx="735" formatCode="m/d/yy">
                  <c:v>43339</c:v>
                </c:pt>
                <c:pt idx="736" formatCode="m/d/yy">
                  <c:v>43340</c:v>
                </c:pt>
                <c:pt idx="737" formatCode="m/d/yy">
                  <c:v>43341</c:v>
                </c:pt>
                <c:pt idx="738" formatCode="m/d/yy">
                  <c:v>43342</c:v>
                </c:pt>
                <c:pt idx="739" formatCode="m/d/yy">
                  <c:v>43343</c:v>
                </c:pt>
                <c:pt idx="740" formatCode="m/d/yy">
                  <c:v>43346</c:v>
                </c:pt>
                <c:pt idx="741" formatCode="m/d/yy">
                  <c:v>43347</c:v>
                </c:pt>
                <c:pt idx="742" formatCode="m/d/yy">
                  <c:v>43348</c:v>
                </c:pt>
                <c:pt idx="743" formatCode="m/d/yy">
                  <c:v>43349</c:v>
                </c:pt>
                <c:pt idx="744" formatCode="m/d/yy">
                  <c:v>43350</c:v>
                </c:pt>
                <c:pt idx="745" formatCode="m/d/yy">
                  <c:v>43353</c:v>
                </c:pt>
                <c:pt idx="746" formatCode="m/d/yy">
                  <c:v>43354</c:v>
                </c:pt>
                <c:pt idx="747" formatCode="m/d/yy">
                  <c:v>43355</c:v>
                </c:pt>
                <c:pt idx="748" formatCode="m/d/yy">
                  <c:v>43356</c:v>
                </c:pt>
                <c:pt idx="749" formatCode="m/d/yy">
                  <c:v>43357</c:v>
                </c:pt>
                <c:pt idx="750" formatCode="m/d/yy">
                  <c:v>43360</c:v>
                </c:pt>
                <c:pt idx="751" formatCode="m/d/yy">
                  <c:v>43361</c:v>
                </c:pt>
                <c:pt idx="752" formatCode="m/d/yy">
                  <c:v>43362</c:v>
                </c:pt>
                <c:pt idx="753" formatCode="m/d/yy">
                  <c:v>43363</c:v>
                </c:pt>
                <c:pt idx="754" formatCode="m/d/yy">
                  <c:v>43364</c:v>
                </c:pt>
                <c:pt idx="755" formatCode="m/d/yy">
                  <c:v>43367</c:v>
                </c:pt>
                <c:pt idx="756" formatCode="m/d/yy">
                  <c:v>43368</c:v>
                </c:pt>
                <c:pt idx="757" formatCode="m/d/yy">
                  <c:v>43369</c:v>
                </c:pt>
                <c:pt idx="758" formatCode="m/d/yy">
                  <c:v>43370</c:v>
                </c:pt>
                <c:pt idx="759" formatCode="m/d/yy">
                  <c:v>43371</c:v>
                </c:pt>
                <c:pt idx="760" formatCode="m/d/yy">
                  <c:v>43374</c:v>
                </c:pt>
                <c:pt idx="761" formatCode="m/d/yy">
                  <c:v>43375</c:v>
                </c:pt>
                <c:pt idx="762" formatCode="m/d/yy">
                  <c:v>43376</c:v>
                </c:pt>
                <c:pt idx="763" formatCode="m/d/yy">
                  <c:v>43377</c:v>
                </c:pt>
                <c:pt idx="764" formatCode="m/d/yy">
                  <c:v>43378</c:v>
                </c:pt>
                <c:pt idx="765" formatCode="m/d/yy">
                  <c:v>43381</c:v>
                </c:pt>
                <c:pt idx="766" formatCode="m/d/yy">
                  <c:v>43382</c:v>
                </c:pt>
                <c:pt idx="767" formatCode="m/d/yy">
                  <c:v>43383</c:v>
                </c:pt>
                <c:pt idx="768" formatCode="m/d/yy">
                  <c:v>43384</c:v>
                </c:pt>
                <c:pt idx="769" formatCode="m/d/yy">
                  <c:v>43385</c:v>
                </c:pt>
                <c:pt idx="770" formatCode="m/d/yy">
                  <c:v>43388</c:v>
                </c:pt>
                <c:pt idx="771" formatCode="m/d/yy">
                  <c:v>43389</c:v>
                </c:pt>
                <c:pt idx="772" formatCode="m/d/yy">
                  <c:v>43390</c:v>
                </c:pt>
                <c:pt idx="773" formatCode="m/d/yy">
                  <c:v>43391</c:v>
                </c:pt>
                <c:pt idx="774" formatCode="m/d/yy">
                  <c:v>43392</c:v>
                </c:pt>
                <c:pt idx="775" formatCode="m/d/yy">
                  <c:v>43395</c:v>
                </c:pt>
                <c:pt idx="776" formatCode="m/d/yy">
                  <c:v>43396</c:v>
                </c:pt>
                <c:pt idx="777" formatCode="m/d/yy">
                  <c:v>43397</c:v>
                </c:pt>
                <c:pt idx="778" formatCode="m/d/yy">
                  <c:v>43398</c:v>
                </c:pt>
                <c:pt idx="779" formatCode="m/d/yy">
                  <c:v>43399</c:v>
                </c:pt>
                <c:pt idx="780" formatCode="m/d/yy">
                  <c:v>43402</c:v>
                </c:pt>
                <c:pt idx="781" formatCode="m/d/yy">
                  <c:v>43403</c:v>
                </c:pt>
                <c:pt idx="782" formatCode="m/d/yy">
                  <c:v>43404</c:v>
                </c:pt>
                <c:pt idx="783" formatCode="m/d/yy">
                  <c:v>43405</c:v>
                </c:pt>
                <c:pt idx="784" formatCode="m/d/yy">
                  <c:v>43406</c:v>
                </c:pt>
                <c:pt idx="785" formatCode="m/d/yy">
                  <c:v>43409</c:v>
                </c:pt>
                <c:pt idx="786" formatCode="m/d/yy">
                  <c:v>43410</c:v>
                </c:pt>
                <c:pt idx="787" formatCode="m/d/yy">
                  <c:v>43411</c:v>
                </c:pt>
                <c:pt idx="788" formatCode="m/d/yy">
                  <c:v>43412</c:v>
                </c:pt>
                <c:pt idx="789" formatCode="m/d/yy">
                  <c:v>43413</c:v>
                </c:pt>
                <c:pt idx="790" formatCode="m/d/yy">
                  <c:v>43416</c:v>
                </c:pt>
                <c:pt idx="791" formatCode="m/d/yy">
                  <c:v>43417</c:v>
                </c:pt>
                <c:pt idx="792" formatCode="m/d/yy">
                  <c:v>43418</c:v>
                </c:pt>
                <c:pt idx="793" formatCode="m/d/yy">
                  <c:v>43419</c:v>
                </c:pt>
                <c:pt idx="794" formatCode="m/d/yy">
                  <c:v>43420</c:v>
                </c:pt>
                <c:pt idx="795" formatCode="m/d/yy">
                  <c:v>43423</c:v>
                </c:pt>
                <c:pt idx="796" formatCode="m/d/yy">
                  <c:v>43424</c:v>
                </c:pt>
                <c:pt idx="797" formatCode="m/d/yy">
                  <c:v>43425</c:v>
                </c:pt>
                <c:pt idx="798" formatCode="m/d/yy">
                  <c:v>43426</c:v>
                </c:pt>
                <c:pt idx="799" formatCode="m/d/yy">
                  <c:v>43427</c:v>
                </c:pt>
                <c:pt idx="800" formatCode="m/d/yy">
                  <c:v>43430</c:v>
                </c:pt>
                <c:pt idx="801" formatCode="m/d/yy">
                  <c:v>43431</c:v>
                </c:pt>
                <c:pt idx="802" formatCode="m/d/yy">
                  <c:v>43432</c:v>
                </c:pt>
                <c:pt idx="803" formatCode="m/d/yy">
                  <c:v>43433</c:v>
                </c:pt>
                <c:pt idx="804" formatCode="m/d/yy">
                  <c:v>43434</c:v>
                </c:pt>
                <c:pt idx="805" formatCode="m/d/yy">
                  <c:v>43437</c:v>
                </c:pt>
                <c:pt idx="806" formatCode="m/d/yy">
                  <c:v>43438</c:v>
                </c:pt>
                <c:pt idx="807" formatCode="m/d/yy">
                  <c:v>43439</c:v>
                </c:pt>
                <c:pt idx="808" formatCode="m/d/yy">
                  <c:v>43440</c:v>
                </c:pt>
                <c:pt idx="809" formatCode="m/d/yy">
                  <c:v>43441</c:v>
                </c:pt>
                <c:pt idx="810" formatCode="m/d/yy">
                  <c:v>43444</c:v>
                </c:pt>
                <c:pt idx="811" formatCode="m/d/yy">
                  <c:v>43445</c:v>
                </c:pt>
                <c:pt idx="812" formatCode="m/d/yy">
                  <c:v>43446</c:v>
                </c:pt>
                <c:pt idx="813" formatCode="m/d/yy">
                  <c:v>43447</c:v>
                </c:pt>
                <c:pt idx="814" formatCode="m/d/yy">
                  <c:v>43448</c:v>
                </c:pt>
                <c:pt idx="815" formatCode="m/d/yy">
                  <c:v>43451</c:v>
                </c:pt>
                <c:pt idx="816" formatCode="m/d/yy">
                  <c:v>43452</c:v>
                </c:pt>
                <c:pt idx="817" formatCode="m/d/yy">
                  <c:v>43453</c:v>
                </c:pt>
                <c:pt idx="818" formatCode="m/d/yy">
                  <c:v>43454</c:v>
                </c:pt>
                <c:pt idx="819" formatCode="m/d/yy">
                  <c:v>43455</c:v>
                </c:pt>
                <c:pt idx="820" formatCode="m/d/yy">
                  <c:v>43458</c:v>
                </c:pt>
                <c:pt idx="821" formatCode="m/d/yy">
                  <c:v>43459</c:v>
                </c:pt>
                <c:pt idx="822" formatCode="m/d/yy">
                  <c:v>43460</c:v>
                </c:pt>
                <c:pt idx="823" formatCode="m/d/yy">
                  <c:v>43461</c:v>
                </c:pt>
                <c:pt idx="824" formatCode="m/d/yy">
                  <c:v>43462</c:v>
                </c:pt>
                <c:pt idx="825" formatCode="m/d/yy">
                  <c:v>43465</c:v>
                </c:pt>
                <c:pt idx="826" formatCode="m/d/yy">
                  <c:v>43466</c:v>
                </c:pt>
                <c:pt idx="827" formatCode="m/d/yy">
                  <c:v>43467</c:v>
                </c:pt>
                <c:pt idx="828" formatCode="m/d/yy">
                  <c:v>43468</c:v>
                </c:pt>
                <c:pt idx="829" formatCode="m/d/yy">
                  <c:v>43469</c:v>
                </c:pt>
                <c:pt idx="830" formatCode="m/d/yy">
                  <c:v>43472</c:v>
                </c:pt>
                <c:pt idx="831" formatCode="m/d/yy">
                  <c:v>43473</c:v>
                </c:pt>
                <c:pt idx="832" formatCode="m/d/yy">
                  <c:v>43474</c:v>
                </c:pt>
                <c:pt idx="833" formatCode="m/d/yy">
                  <c:v>43475</c:v>
                </c:pt>
                <c:pt idx="834" formatCode="m/d/yy">
                  <c:v>43476</c:v>
                </c:pt>
                <c:pt idx="835" formatCode="m/d/yy">
                  <c:v>43479</c:v>
                </c:pt>
                <c:pt idx="836" formatCode="m/d/yy">
                  <c:v>43480</c:v>
                </c:pt>
                <c:pt idx="837" formatCode="m/d/yy">
                  <c:v>43481</c:v>
                </c:pt>
                <c:pt idx="838" formatCode="m/d/yy">
                  <c:v>43482</c:v>
                </c:pt>
                <c:pt idx="839" formatCode="m/d/yy">
                  <c:v>43483</c:v>
                </c:pt>
                <c:pt idx="840" formatCode="m/d/yy">
                  <c:v>43486</c:v>
                </c:pt>
                <c:pt idx="841" formatCode="m/d/yy">
                  <c:v>43487</c:v>
                </c:pt>
                <c:pt idx="842" formatCode="m/d/yy">
                  <c:v>43488</c:v>
                </c:pt>
                <c:pt idx="843" formatCode="m/d/yy">
                  <c:v>43489</c:v>
                </c:pt>
                <c:pt idx="844" formatCode="m/d/yy">
                  <c:v>43490</c:v>
                </c:pt>
                <c:pt idx="845" formatCode="m/d/yy">
                  <c:v>43493</c:v>
                </c:pt>
                <c:pt idx="846" formatCode="m/d/yy">
                  <c:v>43494</c:v>
                </c:pt>
                <c:pt idx="847" formatCode="m/d/yy">
                  <c:v>43495</c:v>
                </c:pt>
                <c:pt idx="848" formatCode="m/d/yy">
                  <c:v>43496</c:v>
                </c:pt>
                <c:pt idx="849" formatCode="m/d/yy">
                  <c:v>43497</c:v>
                </c:pt>
                <c:pt idx="850" formatCode="m/d/yy">
                  <c:v>43500</c:v>
                </c:pt>
                <c:pt idx="851" formatCode="m/d/yy">
                  <c:v>43501</c:v>
                </c:pt>
                <c:pt idx="852" formatCode="m/d/yy">
                  <c:v>43502</c:v>
                </c:pt>
                <c:pt idx="853" formatCode="m/d/yy">
                  <c:v>43503</c:v>
                </c:pt>
                <c:pt idx="854" formatCode="m/d/yy">
                  <c:v>43504</c:v>
                </c:pt>
                <c:pt idx="855" formatCode="m/d/yy">
                  <c:v>43507</c:v>
                </c:pt>
                <c:pt idx="856" formatCode="m/d/yy">
                  <c:v>43508</c:v>
                </c:pt>
                <c:pt idx="857" formatCode="m/d/yy">
                  <c:v>43509</c:v>
                </c:pt>
                <c:pt idx="858" formatCode="m/d/yy">
                  <c:v>43510</c:v>
                </c:pt>
                <c:pt idx="859" formatCode="m/d/yy">
                  <c:v>43511</c:v>
                </c:pt>
                <c:pt idx="860" formatCode="m/d/yy">
                  <c:v>43514</c:v>
                </c:pt>
                <c:pt idx="861" formatCode="m/d/yy">
                  <c:v>43515</c:v>
                </c:pt>
                <c:pt idx="862" formatCode="m/d/yy">
                  <c:v>43516</c:v>
                </c:pt>
                <c:pt idx="863" formatCode="m/d/yy">
                  <c:v>43517</c:v>
                </c:pt>
                <c:pt idx="864" formatCode="m/d/yy">
                  <c:v>43518</c:v>
                </c:pt>
                <c:pt idx="865" formatCode="m/d/yy">
                  <c:v>43521</c:v>
                </c:pt>
                <c:pt idx="866" formatCode="m/d/yy">
                  <c:v>43522</c:v>
                </c:pt>
                <c:pt idx="867" formatCode="m/d/yy">
                  <c:v>43523</c:v>
                </c:pt>
                <c:pt idx="868" formatCode="m/d/yy">
                  <c:v>43524</c:v>
                </c:pt>
                <c:pt idx="869" formatCode="m/d/yy">
                  <c:v>43525</c:v>
                </c:pt>
                <c:pt idx="870" formatCode="m/d/yy">
                  <c:v>43528</c:v>
                </c:pt>
                <c:pt idx="871" formatCode="m/d/yy">
                  <c:v>43529</c:v>
                </c:pt>
                <c:pt idx="872" formatCode="m/d/yy">
                  <c:v>43530</c:v>
                </c:pt>
                <c:pt idx="873" formatCode="m/d/yy">
                  <c:v>43531</c:v>
                </c:pt>
                <c:pt idx="874" formatCode="m/d/yy">
                  <c:v>43532</c:v>
                </c:pt>
                <c:pt idx="875" formatCode="m/d/yy">
                  <c:v>43535</c:v>
                </c:pt>
                <c:pt idx="876" formatCode="m/d/yy">
                  <c:v>43536</c:v>
                </c:pt>
                <c:pt idx="877" formatCode="m/d/yy">
                  <c:v>43537</c:v>
                </c:pt>
                <c:pt idx="878" formatCode="m/d/yy">
                  <c:v>43538</c:v>
                </c:pt>
                <c:pt idx="879" formatCode="m/d/yy">
                  <c:v>43539</c:v>
                </c:pt>
                <c:pt idx="880" formatCode="m/d/yy">
                  <c:v>43542</c:v>
                </c:pt>
                <c:pt idx="881" formatCode="m/d/yy">
                  <c:v>43543</c:v>
                </c:pt>
                <c:pt idx="882" formatCode="m/d/yy">
                  <c:v>43544</c:v>
                </c:pt>
                <c:pt idx="883" formatCode="m/d/yy">
                  <c:v>43545</c:v>
                </c:pt>
                <c:pt idx="884" formatCode="m/d/yy">
                  <c:v>43546</c:v>
                </c:pt>
                <c:pt idx="885" formatCode="m/d/yy">
                  <c:v>43549</c:v>
                </c:pt>
                <c:pt idx="886" formatCode="m/d/yy">
                  <c:v>43550</c:v>
                </c:pt>
                <c:pt idx="887" formatCode="m/d/yy">
                  <c:v>43551</c:v>
                </c:pt>
                <c:pt idx="888" formatCode="m/d/yy">
                  <c:v>43552</c:v>
                </c:pt>
                <c:pt idx="889" formatCode="m/d/yy">
                  <c:v>43553</c:v>
                </c:pt>
                <c:pt idx="890" formatCode="m/d/yy">
                  <c:v>43556</c:v>
                </c:pt>
                <c:pt idx="891" formatCode="m/d/yy">
                  <c:v>43557</c:v>
                </c:pt>
                <c:pt idx="892" formatCode="m/d/yy">
                  <c:v>43558</c:v>
                </c:pt>
                <c:pt idx="893" formatCode="m/d/yy">
                  <c:v>43559</c:v>
                </c:pt>
                <c:pt idx="894" formatCode="m/d/yy">
                  <c:v>43560</c:v>
                </c:pt>
                <c:pt idx="895" formatCode="m/d/yy">
                  <c:v>43563</c:v>
                </c:pt>
                <c:pt idx="896" formatCode="m/d/yy">
                  <c:v>43564</c:v>
                </c:pt>
                <c:pt idx="897" formatCode="m/d/yy">
                  <c:v>43565</c:v>
                </c:pt>
                <c:pt idx="898" formatCode="m/d/yy">
                  <c:v>43566</c:v>
                </c:pt>
                <c:pt idx="899" formatCode="m/d/yy">
                  <c:v>43567</c:v>
                </c:pt>
                <c:pt idx="900" formatCode="m/d/yy">
                  <c:v>43570</c:v>
                </c:pt>
                <c:pt idx="901" formatCode="m/d/yy">
                  <c:v>43571</c:v>
                </c:pt>
                <c:pt idx="902" formatCode="m/d/yy">
                  <c:v>43572</c:v>
                </c:pt>
                <c:pt idx="903" formatCode="m/d/yy">
                  <c:v>43573</c:v>
                </c:pt>
                <c:pt idx="904" formatCode="m/d/yy">
                  <c:v>43574</c:v>
                </c:pt>
                <c:pt idx="905" formatCode="m/d/yy">
                  <c:v>43577</c:v>
                </c:pt>
                <c:pt idx="906" formatCode="m/d/yy">
                  <c:v>43578</c:v>
                </c:pt>
                <c:pt idx="907" formatCode="m/d/yy">
                  <c:v>43579</c:v>
                </c:pt>
                <c:pt idx="908" formatCode="m/d/yy">
                  <c:v>43580</c:v>
                </c:pt>
                <c:pt idx="909" formatCode="m/d/yy">
                  <c:v>43581</c:v>
                </c:pt>
                <c:pt idx="910" formatCode="m/d/yy">
                  <c:v>43584</c:v>
                </c:pt>
                <c:pt idx="911" formatCode="m/d/yy">
                  <c:v>43585</c:v>
                </c:pt>
                <c:pt idx="912" formatCode="m/d/yy">
                  <c:v>43586</c:v>
                </c:pt>
                <c:pt idx="913" formatCode="m/d/yy">
                  <c:v>43587</c:v>
                </c:pt>
                <c:pt idx="914" formatCode="m/d/yy">
                  <c:v>43588</c:v>
                </c:pt>
                <c:pt idx="915" formatCode="m/d/yy">
                  <c:v>43591</c:v>
                </c:pt>
                <c:pt idx="916" formatCode="m/d/yy">
                  <c:v>43592</c:v>
                </c:pt>
                <c:pt idx="917" formatCode="m/d/yy">
                  <c:v>43593</c:v>
                </c:pt>
                <c:pt idx="918" formatCode="m/d/yy">
                  <c:v>43594</c:v>
                </c:pt>
                <c:pt idx="919" formatCode="m/d/yy">
                  <c:v>43595</c:v>
                </c:pt>
                <c:pt idx="920" formatCode="m/d/yy">
                  <c:v>43598</c:v>
                </c:pt>
                <c:pt idx="921" formatCode="m/d/yy">
                  <c:v>43599</c:v>
                </c:pt>
                <c:pt idx="922" formatCode="m/d/yy">
                  <c:v>43600</c:v>
                </c:pt>
                <c:pt idx="923" formatCode="m/d/yy">
                  <c:v>43601</c:v>
                </c:pt>
                <c:pt idx="924" formatCode="m/d/yy">
                  <c:v>43602</c:v>
                </c:pt>
                <c:pt idx="925" formatCode="m/d/yy">
                  <c:v>43605</c:v>
                </c:pt>
                <c:pt idx="926" formatCode="m/d/yy">
                  <c:v>43606</c:v>
                </c:pt>
                <c:pt idx="927" formatCode="m/d/yy">
                  <c:v>43607</c:v>
                </c:pt>
                <c:pt idx="928" formatCode="m/d/yy">
                  <c:v>43608</c:v>
                </c:pt>
                <c:pt idx="929" formatCode="m/d/yy">
                  <c:v>43609</c:v>
                </c:pt>
                <c:pt idx="930" formatCode="m/d/yy">
                  <c:v>43612</c:v>
                </c:pt>
                <c:pt idx="931" formatCode="m/d/yy">
                  <c:v>43613</c:v>
                </c:pt>
                <c:pt idx="932" formatCode="m/d/yy">
                  <c:v>43614</c:v>
                </c:pt>
                <c:pt idx="933" formatCode="m/d/yy">
                  <c:v>43615</c:v>
                </c:pt>
                <c:pt idx="934" formatCode="m/d/yy">
                  <c:v>43616</c:v>
                </c:pt>
                <c:pt idx="935" formatCode="m/d/yy">
                  <c:v>43619</c:v>
                </c:pt>
                <c:pt idx="936" formatCode="m/d/yy">
                  <c:v>43620</c:v>
                </c:pt>
                <c:pt idx="937" formatCode="m/d/yy">
                  <c:v>43621</c:v>
                </c:pt>
                <c:pt idx="938" formatCode="m/d/yy">
                  <c:v>43622</c:v>
                </c:pt>
                <c:pt idx="939" formatCode="m/d/yy">
                  <c:v>43623</c:v>
                </c:pt>
                <c:pt idx="940" formatCode="m/d/yy">
                  <c:v>43626</c:v>
                </c:pt>
                <c:pt idx="941" formatCode="m/d/yy">
                  <c:v>43627</c:v>
                </c:pt>
                <c:pt idx="942" formatCode="m/d/yy">
                  <c:v>43628</c:v>
                </c:pt>
                <c:pt idx="943" formatCode="m/d/yy">
                  <c:v>43629</c:v>
                </c:pt>
                <c:pt idx="944" formatCode="m/d/yy">
                  <c:v>43630</c:v>
                </c:pt>
                <c:pt idx="945" formatCode="m/d/yy">
                  <c:v>43633</c:v>
                </c:pt>
                <c:pt idx="946" formatCode="m/d/yy">
                  <c:v>43634</c:v>
                </c:pt>
                <c:pt idx="947" formatCode="m/d/yy">
                  <c:v>43635</c:v>
                </c:pt>
                <c:pt idx="948" formatCode="m/d/yy">
                  <c:v>43636</c:v>
                </c:pt>
                <c:pt idx="949" formatCode="m/d/yy">
                  <c:v>43637</c:v>
                </c:pt>
                <c:pt idx="950" formatCode="m/d/yy">
                  <c:v>43640</c:v>
                </c:pt>
                <c:pt idx="951" formatCode="m/d/yy">
                  <c:v>43641</c:v>
                </c:pt>
                <c:pt idx="952" formatCode="m/d/yy">
                  <c:v>43642</c:v>
                </c:pt>
                <c:pt idx="953" formatCode="m/d/yy">
                  <c:v>43643</c:v>
                </c:pt>
                <c:pt idx="954" formatCode="m/d/yy">
                  <c:v>43644</c:v>
                </c:pt>
                <c:pt idx="955" formatCode="m/d/yy">
                  <c:v>43647</c:v>
                </c:pt>
                <c:pt idx="956" formatCode="m/d/yy">
                  <c:v>43648</c:v>
                </c:pt>
                <c:pt idx="957" formatCode="m/d/yy">
                  <c:v>43649</c:v>
                </c:pt>
                <c:pt idx="958" formatCode="m/d/yy">
                  <c:v>43650</c:v>
                </c:pt>
                <c:pt idx="959" formatCode="m/d/yy">
                  <c:v>43651</c:v>
                </c:pt>
                <c:pt idx="960" formatCode="m/d/yy">
                  <c:v>43654</c:v>
                </c:pt>
                <c:pt idx="961" formatCode="m/d/yy">
                  <c:v>43655</c:v>
                </c:pt>
                <c:pt idx="962" formatCode="m/d/yy">
                  <c:v>43656</c:v>
                </c:pt>
                <c:pt idx="963" formatCode="m/d/yy">
                  <c:v>43657</c:v>
                </c:pt>
                <c:pt idx="964" formatCode="m/d/yy">
                  <c:v>43658</c:v>
                </c:pt>
                <c:pt idx="965" formatCode="m/d/yy">
                  <c:v>43661</c:v>
                </c:pt>
                <c:pt idx="966" formatCode="m/d/yy">
                  <c:v>43662</c:v>
                </c:pt>
                <c:pt idx="967" formatCode="m/d/yy">
                  <c:v>43663</c:v>
                </c:pt>
                <c:pt idx="968" formatCode="m/d/yy">
                  <c:v>43664</c:v>
                </c:pt>
                <c:pt idx="969" formatCode="m/d/yy">
                  <c:v>43665</c:v>
                </c:pt>
                <c:pt idx="970" formatCode="m/d/yy">
                  <c:v>43668</c:v>
                </c:pt>
                <c:pt idx="971" formatCode="m/d/yy">
                  <c:v>43669</c:v>
                </c:pt>
                <c:pt idx="972" formatCode="m/d/yy">
                  <c:v>43670</c:v>
                </c:pt>
                <c:pt idx="973" formatCode="m/d/yy">
                  <c:v>43671</c:v>
                </c:pt>
                <c:pt idx="974" formatCode="m/d/yy">
                  <c:v>43672</c:v>
                </c:pt>
                <c:pt idx="975" formatCode="m/d/yy">
                  <c:v>43675</c:v>
                </c:pt>
                <c:pt idx="976" formatCode="m/d/yy">
                  <c:v>43676</c:v>
                </c:pt>
                <c:pt idx="977" formatCode="m/d/yy">
                  <c:v>43677</c:v>
                </c:pt>
                <c:pt idx="978" formatCode="m/d/yy">
                  <c:v>43678</c:v>
                </c:pt>
                <c:pt idx="979" formatCode="m/d/yy">
                  <c:v>43679</c:v>
                </c:pt>
                <c:pt idx="980" formatCode="m/d/yy">
                  <c:v>43682</c:v>
                </c:pt>
                <c:pt idx="981" formatCode="m/d/yy">
                  <c:v>43683</c:v>
                </c:pt>
                <c:pt idx="982" formatCode="m/d/yy">
                  <c:v>43684</c:v>
                </c:pt>
                <c:pt idx="983" formatCode="m/d/yy">
                  <c:v>43685</c:v>
                </c:pt>
                <c:pt idx="984" formatCode="m/d/yy">
                  <c:v>43686</c:v>
                </c:pt>
                <c:pt idx="985" formatCode="m/d/yy">
                  <c:v>43689</c:v>
                </c:pt>
                <c:pt idx="986" formatCode="m/d/yy">
                  <c:v>43690</c:v>
                </c:pt>
                <c:pt idx="987" formatCode="m/d/yy">
                  <c:v>43691</c:v>
                </c:pt>
                <c:pt idx="988" formatCode="m/d/yy">
                  <c:v>43692</c:v>
                </c:pt>
                <c:pt idx="989" formatCode="m/d/yy">
                  <c:v>43693</c:v>
                </c:pt>
                <c:pt idx="990" formatCode="m/d/yy">
                  <c:v>43696</c:v>
                </c:pt>
                <c:pt idx="991" formatCode="m/d/yy">
                  <c:v>43697</c:v>
                </c:pt>
                <c:pt idx="992" formatCode="m/d/yy">
                  <c:v>43698</c:v>
                </c:pt>
                <c:pt idx="993" formatCode="m/d/yy">
                  <c:v>43699</c:v>
                </c:pt>
                <c:pt idx="994" formatCode="m/d/yy">
                  <c:v>43700</c:v>
                </c:pt>
                <c:pt idx="995" formatCode="m/d/yy">
                  <c:v>43703</c:v>
                </c:pt>
                <c:pt idx="996" formatCode="m/d/yy">
                  <c:v>43704</c:v>
                </c:pt>
                <c:pt idx="997" formatCode="m/d/yy">
                  <c:v>43705</c:v>
                </c:pt>
                <c:pt idx="998" formatCode="m/d/yy">
                  <c:v>43706</c:v>
                </c:pt>
                <c:pt idx="999" formatCode="m/d/yy">
                  <c:v>43707</c:v>
                </c:pt>
                <c:pt idx="1000" formatCode="m/d/yy">
                  <c:v>43710</c:v>
                </c:pt>
                <c:pt idx="1001" formatCode="m/d/yy">
                  <c:v>43711</c:v>
                </c:pt>
                <c:pt idx="1002" formatCode="m/d/yy">
                  <c:v>43712</c:v>
                </c:pt>
                <c:pt idx="1003" formatCode="m/d/yy">
                  <c:v>43713</c:v>
                </c:pt>
                <c:pt idx="1004" formatCode="m/d/yy">
                  <c:v>43714</c:v>
                </c:pt>
                <c:pt idx="1005" formatCode="m/d/yy">
                  <c:v>43717</c:v>
                </c:pt>
                <c:pt idx="1006" formatCode="m/d/yy">
                  <c:v>43718</c:v>
                </c:pt>
                <c:pt idx="1007" formatCode="m/d/yy">
                  <c:v>43719</c:v>
                </c:pt>
                <c:pt idx="1008" formatCode="m/d/yy">
                  <c:v>43720</c:v>
                </c:pt>
                <c:pt idx="1009" formatCode="m/d/yy">
                  <c:v>43721</c:v>
                </c:pt>
                <c:pt idx="1010" formatCode="m/d/yy">
                  <c:v>43724</c:v>
                </c:pt>
                <c:pt idx="1011" formatCode="m/d/yy">
                  <c:v>43725</c:v>
                </c:pt>
                <c:pt idx="1012" formatCode="m/d/yy">
                  <c:v>43726</c:v>
                </c:pt>
                <c:pt idx="1013" formatCode="m/d/yy">
                  <c:v>43727</c:v>
                </c:pt>
                <c:pt idx="1014" formatCode="m/d/yy">
                  <c:v>43728</c:v>
                </c:pt>
                <c:pt idx="1015" formatCode="m/d/yy">
                  <c:v>43731</c:v>
                </c:pt>
                <c:pt idx="1016" formatCode="m/d/yy">
                  <c:v>43732</c:v>
                </c:pt>
                <c:pt idx="1017" formatCode="m/d/yy">
                  <c:v>43733</c:v>
                </c:pt>
                <c:pt idx="1018" formatCode="m/d/yy">
                  <c:v>43734</c:v>
                </c:pt>
                <c:pt idx="1019" formatCode="m/d/yy">
                  <c:v>43735</c:v>
                </c:pt>
                <c:pt idx="1020" formatCode="m/d/yy">
                  <c:v>43738</c:v>
                </c:pt>
                <c:pt idx="1021" formatCode="m/d/yy">
                  <c:v>43739</c:v>
                </c:pt>
                <c:pt idx="1022" formatCode="m/d/yy">
                  <c:v>43740</c:v>
                </c:pt>
                <c:pt idx="1023" formatCode="m/d/yy">
                  <c:v>43741</c:v>
                </c:pt>
                <c:pt idx="1024" formatCode="m/d/yy">
                  <c:v>43742</c:v>
                </c:pt>
                <c:pt idx="1025" formatCode="m/d/yy">
                  <c:v>43745</c:v>
                </c:pt>
                <c:pt idx="1026" formatCode="m/d/yy">
                  <c:v>43746</c:v>
                </c:pt>
                <c:pt idx="1027" formatCode="m/d/yy">
                  <c:v>43747</c:v>
                </c:pt>
                <c:pt idx="1028" formatCode="m/d/yy">
                  <c:v>43748</c:v>
                </c:pt>
                <c:pt idx="1029" formatCode="m/d/yy">
                  <c:v>43749</c:v>
                </c:pt>
                <c:pt idx="1030" formatCode="m/d/yy">
                  <c:v>43752</c:v>
                </c:pt>
                <c:pt idx="1031" formatCode="m/d/yy">
                  <c:v>43753</c:v>
                </c:pt>
                <c:pt idx="1032" formatCode="m/d/yy">
                  <c:v>43754</c:v>
                </c:pt>
                <c:pt idx="1033" formatCode="m/d/yy">
                  <c:v>43755</c:v>
                </c:pt>
                <c:pt idx="1034" formatCode="m/d/yy">
                  <c:v>43756</c:v>
                </c:pt>
                <c:pt idx="1035" formatCode="m/d/yy">
                  <c:v>43759</c:v>
                </c:pt>
                <c:pt idx="1036" formatCode="m/d/yy">
                  <c:v>43760</c:v>
                </c:pt>
                <c:pt idx="1037" formatCode="m/d/yy">
                  <c:v>43761</c:v>
                </c:pt>
                <c:pt idx="1038" formatCode="m/d/yy">
                  <c:v>43762</c:v>
                </c:pt>
                <c:pt idx="1039" formatCode="m/d/yy">
                  <c:v>43763</c:v>
                </c:pt>
                <c:pt idx="1040" formatCode="m/d/yy">
                  <c:v>43766</c:v>
                </c:pt>
                <c:pt idx="1041" formatCode="m/d/yy">
                  <c:v>43767</c:v>
                </c:pt>
                <c:pt idx="1042" formatCode="m/d/yy">
                  <c:v>43768</c:v>
                </c:pt>
                <c:pt idx="1043" formatCode="m/d/yy">
                  <c:v>43769</c:v>
                </c:pt>
                <c:pt idx="1044" formatCode="m/d/yy">
                  <c:v>43770</c:v>
                </c:pt>
                <c:pt idx="1045" formatCode="m/d/yy">
                  <c:v>43773</c:v>
                </c:pt>
                <c:pt idx="1046" formatCode="m/d/yy">
                  <c:v>43774</c:v>
                </c:pt>
                <c:pt idx="1047" formatCode="m/d/yy">
                  <c:v>43775</c:v>
                </c:pt>
                <c:pt idx="1048" formatCode="m/d/yy">
                  <c:v>43776</c:v>
                </c:pt>
                <c:pt idx="1049" formatCode="m/d/yy">
                  <c:v>43777</c:v>
                </c:pt>
                <c:pt idx="1050" formatCode="m/d/yy">
                  <c:v>43780</c:v>
                </c:pt>
                <c:pt idx="1051" formatCode="m/d/yy">
                  <c:v>43781</c:v>
                </c:pt>
                <c:pt idx="1052" formatCode="m/d/yy">
                  <c:v>43782</c:v>
                </c:pt>
                <c:pt idx="1053" formatCode="m/d/yy">
                  <c:v>43783</c:v>
                </c:pt>
                <c:pt idx="1054" formatCode="m/d/yy">
                  <c:v>43784</c:v>
                </c:pt>
                <c:pt idx="1055" formatCode="m/d/yy">
                  <c:v>43787</c:v>
                </c:pt>
                <c:pt idx="1056" formatCode="m/d/yy">
                  <c:v>43788</c:v>
                </c:pt>
                <c:pt idx="1057" formatCode="m/d/yy">
                  <c:v>43789</c:v>
                </c:pt>
                <c:pt idx="1058" formatCode="m/d/yy">
                  <c:v>43790</c:v>
                </c:pt>
                <c:pt idx="1059" formatCode="m/d/yy">
                  <c:v>43791</c:v>
                </c:pt>
                <c:pt idx="1060" formatCode="m/d/yy">
                  <c:v>43794</c:v>
                </c:pt>
                <c:pt idx="1061" formatCode="m/d/yy">
                  <c:v>43795</c:v>
                </c:pt>
                <c:pt idx="1062" formatCode="m/d/yy">
                  <c:v>43796</c:v>
                </c:pt>
                <c:pt idx="1063" formatCode="m/d/yy">
                  <c:v>43797</c:v>
                </c:pt>
                <c:pt idx="1064" formatCode="m/d/yy">
                  <c:v>43798</c:v>
                </c:pt>
                <c:pt idx="1065" formatCode="m/d/yy">
                  <c:v>43801</c:v>
                </c:pt>
                <c:pt idx="1066" formatCode="m/d/yy">
                  <c:v>43802</c:v>
                </c:pt>
                <c:pt idx="1067" formatCode="m/d/yy">
                  <c:v>43803</c:v>
                </c:pt>
                <c:pt idx="1068" formatCode="m/d/yy">
                  <c:v>43804</c:v>
                </c:pt>
                <c:pt idx="1069" formatCode="m/d/yy">
                  <c:v>43805</c:v>
                </c:pt>
                <c:pt idx="1070" formatCode="m/d/yy">
                  <c:v>43808</c:v>
                </c:pt>
                <c:pt idx="1071" formatCode="m/d/yy">
                  <c:v>43809</c:v>
                </c:pt>
                <c:pt idx="1072" formatCode="m/d/yy">
                  <c:v>43810</c:v>
                </c:pt>
                <c:pt idx="1073" formatCode="m/d/yy">
                  <c:v>43811</c:v>
                </c:pt>
                <c:pt idx="1074" formatCode="m/d/yy">
                  <c:v>43812</c:v>
                </c:pt>
                <c:pt idx="1075" formatCode="m/d/yy">
                  <c:v>43815</c:v>
                </c:pt>
                <c:pt idx="1076" formatCode="m/d/yy">
                  <c:v>43816</c:v>
                </c:pt>
                <c:pt idx="1077" formatCode="m/d/yy">
                  <c:v>43817</c:v>
                </c:pt>
                <c:pt idx="1078" formatCode="m/d/yy">
                  <c:v>43818</c:v>
                </c:pt>
                <c:pt idx="1079" formatCode="m/d/yy">
                  <c:v>43819</c:v>
                </c:pt>
                <c:pt idx="1080" formatCode="m/d/yy">
                  <c:v>43822</c:v>
                </c:pt>
                <c:pt idx="1081" formatCode="m/d/yy">
                  <c:v>43823</c:v>
                </c:pt>
                <c:pt idx="1082" formatCode="m/d/yy">
                  <c:v>43824</c:v>
                </c:pt>
                <c:pt idx="1083" formatCode="m/d/yy">
                  <c:v>43825</c:v>
                </c:pt>
                <c:pt idx="1084" formatCode="m/d/yy">
                  <c:v>43826</c:v>
                </c:pt>
                <c:pt idx="1085" formatCode="m/d/yy">
                  <c:v>43829</c:v>
                </c:pt>
                <c:pt idx="1086" formatCode="m/d/yy">
                  <c:v>43830</c:v>
                </c:pt>
                <c:pt idx="1087" formatCode="m/d/yy">
                  <c:v>43831</c:v>
                </c:pt>
                <c:pt idx="1088" formatCode="m/d/yy">
                  <c:v>43832</c:v>
                </c:pt>
                <c:pt idx="1089" formatCode="m/d/yy">
                  <c:v>43833</c:v>
                </c:pt>
                <c:pt idx="1090" formatCode="m/d/yy">
                  <c:v>43836</c:v>
                </c:pt>
                <c:pt idx="1091" formatCode="m/d/yy">
                  <c:v>43837</c:v>
                </c:pt>
                <c:pt idx="1092" formatCode="m/d/yy">
                  <c:v>43838</c:v>
                </c:pt>
                <c:pt idx="1093" formatCode="m/d/yy">
                  <c:v>43839</c:v>
                </c:pt>
                <c:pt idx="1094" formatCode="m/d/yy">
                  <c:v>43840</c:v>
                </c:pt>
                <c:pt idx="1095" formatCode="m/d/yy">
                  <c:v>43843</c:v>
                </c:pt>
                <c:pt idx="1096" formatCode="m/d/yy">
                  <c:v>43844</c:v>
                </c:pt>
                <c:pt idx="1097" formatCode="m/d/yy">
                  <c:v>43845</c:v>
                </c:pt>
                <c:pt idx="1098" formatCode="m/d/yy">
                  <c:v>43846</c:v>
                </c:pt>
                <c:pt idx="1099" formatCode="m/d/yy">
                  <c:v>43847</c:v>
                </c:pt>
                <c:pt idx="1100" formatCode="m/d/yy">
                  <c:v>43850</c:v>
                </c:pt>
                <c:pt idx="1101" formatCode="m/d/yy">
                  <c:v>43851</c:v>
                </c:pt>
                <c:pt idx="1102" formatCode="m/d/yy">
                  <c:v>43852</c:v>
                </c:pt>
                <c:pt idx="1103" formatCode="m/d/yy">
                  <c:v>43853</c:v>
                </c:pt>
                <c:pt idx="1104" formatCode="m/d/yy">
                  <c:v>43854</c:v>
                </c:pt>
                <c:pt idx="1105" formatCode="m/d/yy">
                  <c:v>43857</c:v>
                </c:pt>
                <c:pt idx="1106" formatCode="m/d/yy">
                  <c:v>43858</c:v>
                </c:pt>
                <c:pt idx="1107" formatCode="m/d/yy">
                  <c:v>43859</c:v>
                </c:pt>
                <c:pt idx="1108" formatCode="m/d/yy">
                  <c:v>43860</c:v>
                </c:pt>
                <c:pt idx="1109" formatCode="m/d/yy">
                  <c:v>43861</c:v>
                </c:pt>
                <c:pt idx="1110" formatCode="m/d/yy">
                  <c:v>43864</c:v>
                </c:pt>
                <c:pt idx="1111" formatCode="m/d/yy">
                  <c:v>43865</c:v>
                </c:pt>
                <c:pt idx="1112" formatCode="m/d/yy">
                  <c:v>43866</c:v>
                </c:pt>
                <c:pt idx="1113" formatCode="m/d/yy">
                  <c:v>43867</c:v>
                </c:pt>
                <c:pt idx="1114" formatCode="m/d/yy">
                  <c:v>43868</c:v>
                </c:pt>
                <c:pt idx="1115" formatCode="m/d/yy">
                  <c:v>43871</c:v>
                </c:pt>
                <c:pt idx="1116" formatCode="m/d/yy">
                  <c:v>43872</c:v>
                </c:pt>
                <c:pt idx="1117" formatCode="m/d/yy">
                  <c:v>43873</c:v>
                </c:pt>
                <c:pt idx="1118" formatCode="m/d/yy">
                  <c:v>43874</c:v>
                </c:pt>
                <c:pt idx="1119" formatCode="m/d/yy">
                  <c:v>43875</c:v>
                </c:pt>
                <c:pt idx="1120" formatCode="m/d/yy">
                  <c:v>43878</c:v>
                </c:pt>
                <c:pt idx="1121" formatCode="m/d/yy">
                  <c:v>43879</c:v>
                </c:pt>
                <c:pt idx="1122" formatCode="m/d/yy">
                  <c:v>43880</c:v>
                </c:pt>
                <c:pt idx="1123" formatCode="m/d/yy">
                  <c:v>43881</c:v>
                </c:pt>
                <c:pt idx="1124" formatCode="m/d/yy">
                  <c:v>43882</c:v>
                </c:pt>
                <c:pt idx="1125" formatCode="m/d/yy">
                  <c:v>43885</c:v>
                </c:pt>
                <c:pt idx="1126" formatCode="m/d/yy">
                  <c:v>43886</c:v>
                </c:pt>
                <c:pt idx="1127" formatCode="m/d/yy">
                  <c:v>43887</c:v>
                </c:pt>
                <c:pt idx="1128" formatCode="m/d/yy">
                  <c:v>43888</c:v>
                </c:pt>
                <c:pt idx="1129" formatCode="m/d/yy">
                  <c:v>43889</c:v>
                </c:pt>
                <c:pt idx="1130" formatCode="m/d/yy">
                  <c:v>43892</c:v>
                </c:pt>
                <c:pt idx="1131" formatCode="m/d/yy">
                  <c:v>43893</c:v>
                </c:pt>
                <c:pt idx="1132" formatCode="m/d/yy">
                  <c:v>43894</c:v>
                </c:pt>
                <c:pt idx="1133" formatCode="m/d/yy">
                  <c:v>43895</c:v>
                </c:pt>
                <c:pt idx="1134" formatCode="m/d/yy">
                  <c:v>43896</c:v>
                </c:pt>
                <c:pt idx="1135" formatCode="m/d/yy">
                  <c:v>43899</c:v>
                </c:pt>
                <c:pt idx="1136" formatCode="m/d/yy">
                  <c:v>43900</c:v>
                </c:pt>
                <c:pt idx="1137" formatCode="m/d/yy">
                  <c:v>43901</c:v>
                </c:pt>
                <c:pt idx="1138" formatCode="m/d/yy">
                  <c:v>43902</c:v>
                </c:pt>
                <c:pt idx="1139" formatCode="m/d/yy">
                  <c:v>43903</c:v>
                </c:pt>
                <c:pt idx="1140" formatCode="m/d/yy">
                  <c:v>43906</c:v>
                </c:pt>
                <c:pt idx="1141" formatCode="m/d/yy">
                  <c:v>43907</c:v>
                </c:pt>
                <c:pt idx="1142" formatCode="m/d/yy">
                  <c:v>43908</c:v>
                </c:pt>
                <c:pt idx="1143" formatCode="m/d/yy">
                  <c:v>43909</c:v>
                </c:pt>
                <c:pt idx="1144" formatCode="m/d/yy">
                  <c:v>43910</c:v>
                </c:pt>
                <c:pt idx="1145" formatCode="m/d/yy">
                  <c:v>43913</c:v>
                </c:pt>
                <c:pt idx="1146" formatCode="m/d/yy">
                  <c:v>43914</c:v>
                </c:pt>
                <c:pt idx="1147" formatCode="m/d/yy">
                  <c:v>43915</c:v>
                </c:pt>
                <c:pt idx="1148" formatCode="m/d/yy">
                  <c:v>43916</c:v>
                </c:pt>
                <c:pt idx="1149" formatCode="m/d/yy">
                  <c:v>43917</c:v>
                </c:pt>
                <c:pt idx="1150" formatCode="m/d/yy">
                  <c:v>43920</c:v>
                </c:pt>
                <c:pt idx="1151" formatCode="m/d/yy">
                  <c:v>43921</c:v>
                </c:pt>
                <c:pt idx="1152" formatCode="m/d/yy">
                  <c:v>43922</c:v>
                </c:pt>
                <c:pt idx="1153" formatCode="m/d/yy">
                  <c:v>43923</c:v>
                </c:pt>
                <c:pt idx="1154" formatCode="m/d/yy">
                  <c:v>43924</c:v>
                </c:pt>
                <c:pt idx="1155" formatCode="m/d/yy">
                  <c:v>43927</c:v>
                </c:pt>
                <c:pt idx="1156" formatCode="m/d/yy">
                  <c:v>43928</c:v>
                </c:pt>
                <c:pt idx="1157" formatCode="m/d/yy">
                  <c:v>43929</c:v>
                </c:pt>
                <c:pt idx="1158" formatCode="m/d/yy">
                  <c:v>43930</c:v>
                </c:pt>
                <c:pt idx="1159" formatCode="m/d/yy">
                  <c:v>43931</c:v>
                </c:pt>
                <c:pt idx="1160" formatCode="m/d/yy">
                  <c:v>43934</c:v>
                </c:pt>
                <c:pt idx="1161" formatCode="m/d/yy">
                  <c:v>43935</c:v>
                </c:pt>
                <c:pt idx="1162" formatCode="m/d/yy">
                  <c:v>43936</c:v>
                </c:pt>
                <c:pt idx="1163" formatCode="m/d/yy">
                  <c:v>43937</c:v>
                </c:pt>
                <c:pt idx="1164" formatCode="m/d/yy">
                  <c:v>43938</c:v>
                </c:pt>
                <c:pt idx="1165" formatCode="m/d/yy">
                  <c:v>43941</c:v>
                </c:pt>
                <c:pt idx="1166" formatCode="m/d/yy">
                  <c:v>43942</c:v>
                </c:pt>
                <c:pt idx="1167" formatCode="m/d/yy">
                  <c:v>43943</c:v>
                </c:pt>
                <c:pt idx="1168" formatCode="m/d/yy">
                  <c:v>43944</c:v>
                </c:pt>
                <c:pt idx="1169" formatCode="m/d/yy">
                  <c:v>43945</c:v>
                </c:pt>
                <c:pt idx="1170" formatCode="m/d/yy">
                  <c:v>43948</c:v>
                </c:pt>
                <c:pt idx="1171" formatCode="m/d/yy">
                  <c:v>43949</c:v>
                </c:pt>
                <c:pt idx="1172" formatCode="m/d/yy">
                  <c:v>43950</c:v>
                </c:pt>
                <c:pt idx="1173" formatCode="m/d/yy">
                  <c:v>43951</c:v>
                </c:pt>
                <c:pt idx="1174" formatCode="m/d/yy">
                  <c:v>43952</c:v>
                </c:pt>
                <c:pt idx="1175" formatCode="m/d/yy">
                  <c:v>43955</c:v>
                </c:pt>
                <c:pt idx="1176" formatCode="m/d/yy">
                  <c:v>43956</c:v>
                </c:pt>
                <c:pt idx="1177" formatCode="m/d/yy">
                  <c:v>43957</c:v>
                </c:pt>
                <c:pt idx="1178" formatCode="m/d/yy">
                  <c:v>43958</c:v>
                </c:pt>
                <c:pt idx="1179" formatCode="m/d/yy">
                  <c:v>43959</c:v>
                </c:pt>
                <c:pt idx="1180" formatCode="m/d/yy">
                  <c:v>43962</c:v>
                </c:pt>
                <c:pt idx="1181" formatCode="m/d/yy">
                  <c:v>43963</c:v>
                </c:pt>
                <c:pt idx="1182" formatCode="m/d/yy">
                  <c:v>43964</c:v>
                </c:pt>
                <c:pt idx="1183" formatCode="m/d/yy">
                  <c:v>43965</c:v>
                </c:pt>
                <c:pt idx="1184" formatCode="m/d/yy">
                  <c:v>43966</c:v>
                </c:pt>
                <c:pt idx="1185" formatCode="m/d/yy">
                  <c:v>43969</c:v>
                </c:pt>
                <c:pt idx="1186" formatCode="m/d/yy">
                  <c:v>43970</c:v>
                </c:pt>
                <c:pt idx="1187" formatCode="m/d/yy">
                  <c:v>43971</c:v>
                </c:pt>
                <c:pt idx="1188" formatCode="m/d/yy">
                  <c:v>43972</c:v>
                </c:pt>
                <c:pt idx="1189" formatCode="m/d/yy">
                  <c:v>43973</c:v>
                </c:pt>
                <c:pt idx="1190" formatCode="m/d/yy">
                  <c:v>43976</c:v>
                </c:pt>
                <c:pt idx="1191" formatCode="m/d/yy">
                  <c:v>43977</c:v>
                </c:pt>
                <c:pt idx="1192" formatCode="m/d/yy">
                  <c:v>43978</c:v>
                </c:pt>
                <c:pt idx="1193" formatCode="m/d/yy">
                  <c:v>43979</c:v>
                </c:pt>
                <c:pt idx="1194" formatCode="m/d/yy">
                  <c:v>43980</c:v>
                </c:pt>
                <c:pt idx="1195" formatCode="m/d/yy">
                  <c:v>43983</c:v>
                </c:pt>
                <c:pt idx="1196" formatCode="m/d/yy">
                  <c:v>43984</c:v>
                </c:pt>
                <c:pt idx="1197" formatCode="m/d/yy">
                  <c:v>43985</c:v>
                </c:pt>
                <c:pt idx="1198" formatCode="m/d/yy">
                  <c:v>43986</c:v>
                </c:pt>
                <c:pt idx="1199" formatCode="m/d/yy">
                  <c:v>43987</c:v>
                </c:pt>
                <c:pt idx="1200" formatCode="m/d/yy">
                  <c:v>43990</c:v>
                </c:pt>
                <c:pt idx="1201" formatCode="m/d/yy">
                  <c:v>43991</c:v>
                </c:pt>
                <c:pt idx="1202" formatCode="m/d/yy">
                  <c:v>43992</c:v>
                </c:pt>
                <c:pt idx="1203" formatCode="m/d/yy">
                  <c:v>43993</c:v>
                </c:pt>
                <c:pt idx="1204" formatCode="m/d/yy">
                  <c:v>43994</c:v>
                </c:pt>
                <c:pt idx="1205" formatCode="m/d/yy">
                  <c:v>43997</c:v>
                </c:pt>
                <c:pt idx="1206" formatCode="m/d/yy">
                  <c:v>43998</c:v>
                </c:pt>
                <c:pt idx="1207" formatCode="m/d/yy">
                  <c:v>43999</c:v>
                </c:pt>
                <c:pt idx="1208" formatCode="m/d/yy">
                  <c:v>44000</c:v>
                </c:pt>
                <c:pt idx="1209" formatCode="m/d/yy">
                  <c:v>44001</c:v>
                </c:pt>
                <c:pt idx="1210" formatCode="m/d/yy">
                  <c:v>44004</c:v>
                </c:pt>
                <c:pt idx="1211" formatCode="m/d/yy">
                  <c:v>44005</c:v>
                </c:pt>
                <c:pt idx="1212" formatCode="m/d/yy">
                  <c:v>44006</c:v>
                </c:pt>
                <c:pt idx="1213" formatCode="m/d/yy">
                  <c:v>44007</c:v>
                </c:pt>
                <c:pt idx="1214" formatCode="m/d/yy">
                  <c:v>44008</c:v>
                </c:pt>
                <c:pt idx="1215" formatCode="m/d/yy">
                  <c:v>44011</c:v>
                </c:pt>
                <c:pt idx="1216" formatCode="m/d/yy">
                  <c:v>44012</c:v>
                </c:pt>
                <c:pt idx="1217" formatCode="m/d/yy">
                  <c:v>44013</c:v>
                </c:pt>
                <c:pt idx="1218" formatCode="m/d/yy">
                  <c:v>44014</c:v>
                </c:pt>
                <c:pt idx="1219" formatCode="m/d/yy">
                  <c:v>44015</c:v>
                </c:pt>
                <c:pt idx="1220" formatCode="m/d/yy">
                  <c:v>44018</c:v>
                </c:pt>
                <c:pt idx="1221" formatCode="m/d/yy">
                  <c:v>44019</c:v>
                </c:pt>
                <c:pt idx="1222" formatCode="m/d/yy">
                  <c:v>44020</c:v>
                </c:pt>
                <c:pt idx="1223" formatCode="m/d/yy">
                  <c:v>44021</c:v>
                </c:pt>
                <c:pt idx="1224" formatCode="m/d/yy">
                  <c:v>44022</c:v>
                </c:pt>
                <c:pt idx="1225" formatCode="m/d/yy">
                  <c:v>44025</c:v>
                </c:pt>
                <c:pt idx="1226" formatCode="m/d/yy">
                  <c:v>44026</c:v>
                </c:pt>
                <c:pt idx="1227" formatCode="m/d/yy">
                  <c:v>44027</c:v>
                </c:pt>
                <c:pt idx="1228" formatCode="m/d/yy">
                  <c:v>44028</c:v>
                </c:pt>
                <c:pt idx="1229" formatCode="m/d/yy">
                  <c:v>44029</c:v>
                </c:pt>
                <c:pt idx="1230" formatCode="m/d/yy">
                  <c:v>44032</c:v>
                </c:pt>
                <c:pt idx="1231" formatCode="m/d/yy">
                  <c:v>44033</c:v>
                </c:pt>
                <c:pt idx="1232" formatCode="m/d/yy">
                  <c:v>44034</c:v>
                </c:pt>
                <c:pt idx="1233" formatCode="m/d/yy">
                  <c:v>44035</c:v>
                </c:pt>
                <c:pt idx="1234" formatCode="m/d/yy">
                  <c:v>44036</c:v>
                </c:pt>
                <c:pt idx="1235" formatCode="m/d/yy">
                  <c:v>44039</c:v>
                </c:pt>
                <c:pt idx="1236" formatCode="m/d/yy">
                  <c:v>44040</c:v>
                </c:pt>
                <c:pt idx="1237" formatCode="m/d/yy">
                  <c:v>44041</c:v>
                </c:pt>
                <c:pt idx="1238" formatCode="m/d/yy">
                  <c:v>44042</c:v>
                </c:pt>
                <c:pt idx="1239" formatCode="m/d/yy">
                  <c:v>44043</c:v>
                </c:pt>
                <c:pt idx="1240" formatCode="m/d/yy">
                  <c:v>44046</c:v>
                </c:pt>
                <c:pt idx="1241" formatCode="m/d/yy">
                  <c:v>44047</c:v>
                </c:pt>
                <c:pt idx="1242" formatCode="m/d/yy">
                  <c:v>44048</c:v>
                </c:pt>
                <c:pt idx="1243" formatCode="m/d/yy">
                  <c:v>44049</c:v>
                </c:pt>
                <c:pt idx="1244" formatCode="m/d/yy">
                  <c:v>44050</c:v>
                </c:pt>
                <c:pt idx="1245" formatCode="m/d/yy">
                  <c:v>44053</c:v>
                </c:pt>
                <c:pt idx="1246" formatCode="m/d/yy">
                  <c:v>44054</c:v>
                </c:pt>
                <c:pt idx="1247" formatCode="m/d/yy">
                  <c:v>44055</c:v>
                </c:pt>
                <c:pt idx="1248" formatCode="m/d/yy">
                  <c:v>44056</c:v>
                </c:pt>
                <c:pt idx="1249" formatCode="m/d/yy">
                  <c:v>44057</c:v>
                </c:pt>
                <c:pt idx="1250" formatCode="m/d/yy">
                  <c:v>44060</c:v>
                </c:pt>
                <c:pt idx="1251" formatCode="m/d/yy">
                  <c:v>44061</c:v>
                </c:pt>
                <c:pt idx="1252" formatCode="m/d/yy">
                  <c:v>44062</c:v>
                </c:pt>
                <c:pt idx="1253" formatCode="m/d/yy">
                  <c:v>44063</c:v>
                </c:pt>
                <c:pt idx="1254" formatCode="m/d/yy">
                  <c:v>44064</c:v>
                </c:pt>
                <c:pt idx="1255" formatCode="m/d/yy">
                  <c:v>44067</c:v>
                </c:pt>
                <c:pt idx="1256" formatCode="m/d/yy">
                  <c:v>44068</c:v>
                </c:pt>
                <c:pt idx="1257" formatCode="m/d/yy">
                  <c:v>44069</c:v>
                </c:pt>
                <c:pt idx="1258" formatCode="m/d/yy">
                  <c:v>44070</c:v>
                </c:pt>
                <c:pt idx="1259" formatCode="m/d/yy">
                  <c:v>44071</c:v>
                </c:pt>
                <c:pt idx="1260" formatCode="m/d/yy">
                  <c:v>44074</c:v>
                </c:pt>
                <c:pt idx="1261" formatCode="m/d/yy">
                  <c:v>44075</c:v>
                </c:pt>
                <c:pt idx="1262" formatCode="m/d/yy">
                  <c:v>44076</c:v>
                </c:pt>
                <c:pt idx="1263" formatCode="m/d/yy">
                  <c:v>44077</c:v>
                </c:pt>
                <c:pt idx="1264" formatCode="m/d/yy">
                  <c:v>44078</c:v>
                </c:pt>
                <c:pt idx="1265" formatCode="m/d/yy">
                  <c:v>44081</c:v>
                </c:pt>
                <c:pt idx="1266" formatCode="m/d/yy">
                  <c:v>44082</c:v>
                </c:pt>
                <c:pt idx="1267" formatCode="m/d/yy">
                  <c:v>44083</c:v>
                </c:pt>
                <c:pt idx="1268" formatCode="m/d/yy">
                  <c:v>44084</c:v>
                </c:pt>
                <c:pt idx="1269" formatCode="m/d/yy">
                  <c:v>44085</c:v>
                </c:pt>
                <c:pt idx="1270" formatCode="m/d/yy">
                  <c:v>44088</c:v>
                </c:pt>
                <c:pt idx="1271" formatCode="m/d/yy">
                  <c:v>44089</c:v>
                </c:pt>
                <c:pt idx="1272" formatCode="m/d/yy">
                  <c:v>44090</c:v>
                </c:pt>
                <c:pt idx="1273" formatCode="m/d/yy">
                  <c:v>44091</c:v>
                </c:pt>
                <c:pt idx="1274" formatCode="m/d/yy">
                  <c:v>44092</c:v>
                </c:pt>
                <c:pt idx="1275" formatCode="m/d/yy">
                  <c:v>44095</c:v>
                </c:pt>
                <c:pt idx="1276" formatCode="m/d/yy">
                  <c:v>44096</c:v>
                </c:pt>
                <c:pt idx="1277" formatCode="m/d/yy">
                  <c:v>44097</c:v>
                </c:pt>
                <c:pt idx="1278" formatCode="m/d/yy">
                  <c:v>44098</c:v>
                </c:pt>
                <c:pt idx="1279" formatCode="m/d/yy">
                  <c:v>44099</c:v>
                </c:pt>
                <c:pt idx="1280" formatCode="m/d/yy">
                  <c:v>44102</c:v>
                </c:pt>
                <c:pt idx="1281" formatCode="m/d/yy">
                  <c:v>44103</c:v>
                </c:pt>
                <c:pt idx="1282" formatCode="m/d/yy">
                  <c:v>44104</c:v>
                </c:pt>
                <c:pt idx="1283" formatCode="m/d/yy">
                  <c:v>44105</c:v>
                </c:pt>
                <c:pt idx="1284" formatCode="m/d/yy">
                  <c:v>44106</c:v>
                </c:pt>
                <c:pt idx="1285" formatCode="m/d/yy">
                  <c:v>44109</c:v>
                </c:pt>
                <c:pt idx="1286" formatCode="m/d/yy">
                  <c:v>44110</c:v>
                </c:pt>
                <c:pt idx="1287" formatCode="m/d/yy">
                  <c:v>44111</c:v>
                </c:pt>
                <c:pt idx="1288" formatCode="m/d/yy">
                  <c:v>44112</c:v>
                </c:pt>
                <c:pt idx="1289" formatCode="m/d/yy">
                  <c:v>44113</c:v>
                </c:pt>
                <c:pt idx="1290" formatCode="m/d/yy">
                  <c:v>44116</c:v>
                </c:pt>
                <c:pt idx="1291" formatCode="m/d/yy">
                  <c:v>44117</c:v>
                </c:pt>
                <c:pt idx="1292" formatCode="m/d/yy">
                  <c:v>44118</c:v>
                </c:pt>
                <c:pt idx="1293" formatCode="m/d/yy">
                  <c:v>44119</c:v>
                </c:pt>
                <c:pt idx="1294" formatCode="m/d/yy">
                  <c:v>44120</c:v>
                </c:pt>
                <c:pt idx="1295" formatCode="m/d/yy">
                  <c:v>44123</c:v>
                </c:pt>
                <c:pt idx="1296" formatCode="m/d/yy">
                  <c:v>44124</c:v>
                </c:pt>
                <c:pt idx="1297" formatCode="m/d/yy">
                  <c:v>44125</c:v>
                </c:pt>
                <c:pt idx="1298" formatCode="m/d/yy">
                  <c:v>44126</c:v>
                </c:pt>
                <c:pt idx="1299" formatCode="m/d/yy">
                  <c:v>44127</c:v>
                </c:pt>
                <c:pt idx="1300" formatCode="m/d/yy">
                  <c:v>44130</c:v>
                </c:pt>
                <c:pt idx="1301" formatCode="m/d/yy">
                  <c:v>44131</c:v>
                </c:pt>
                <c:pt idx="1302" formatCode="m/d/yy">
                  <c:v>44132</c:v>
                </c:pt>
                <c:pt idx="1303" formatCode="m/d/yy">
                  <c:v>44133</c:v>
                </c:pt>
                <c:pt idx="1304" formatCode="m/d/yy">
                  <c:v>44134</c:v>
                </c:pt>
                <c:pt idx="1305" formatCode="m/d/yy">
                  <c:v>44137</c:v>
                </c:pt>
                <c:pt idx="1306" formatCode="m/d/yy">
                  <c:v>44138</c:v>
                </c:pt>
                <c:pt idx="1307" formatCode="m/d/yy">
                  <c:v>44139</c:v>
                </c:pt>
                <c:pt idx="1308" formatCode="m/d/yy">
                  <c:v>44140</c:v>
                </c:pt>
                <c:pt idx="1309" formatCode="m/d/yy">
                  <c:v>44141</c:v>
                </c:pt>
                <c:pt idx="1310" formatCode="m/d/yy">
                  <c:v>44144</c:v>
                </c:pt>
                <c:pt idx="1311" formatCode="m/d/yy">
                  <c:v>44145</c:v>
                </c:pt>
                <c:pt idx="1312" formatCode="m/d/yy">
                  <c:v>44146</c:v>
                </c:pt>
                <c:pt idx="1313" formatCode="m/d/yy">
                  <c:v>44147</c:v>
                </c:pt>
                <c:pt idx="1314" formatCode="m/d/yy">
                  <c:v>44148</c:v>
                </c:pt>
                <c:pt idx="1315" formatCode="m/d/yy">
                  <c:v>44151</c:v>
                </c:pt>
                <c:pt idx="1316" formatCode="m/d/yy">
                  <c:v>44152</c:v>
                </c:pt>
                <c:pt idx="1317" formatCode="m/d/yy">
                  <c:v>44153</c:v>
                </c:pt>
                <c:pt idx="1318" formatCode="m/d/yy">
                  <c:v>44154</c:v>
                </c:pt>
                <c:pt idx="1319" formatCode="m/d/yy">
                  <c:v>44155</c:v>
                </c:pt>
                <c:pt idx="1320" formatCode="m/d/yy">
                  <c:v>44158</c:v>
                </c:pt>
                <c:pt idx="1321" formatCode="m/d/yy">
                  <c:v>44159</c:v>
                </c:pt>
                <c:pt idx="1322" formatCode="m/d/yy">
                  <c:v>44160</c:v>
                </c:pt>
                <c:pt idx="1323" formatCode="m/d/yy">
                  <c:v>44161</c:v>
                </c:pt>
                <c:pt idx="1324" formatCode="m/d/yy">
                  <c:v>44162</c:v>
                </c:pt>
                <c:pt idx="1325" formatCode="m/d/yy">
                  <c:v>44165</c:v>
                </c:pt>
                <c:pt idx="1326" formatCode="m/d/yy">
                  <c:v>44166</c:v>
                </c:pt>
                <c:pt idx="1327" formatCode="m/d/yy">
                  <c:v>44167</c:v>
                </c:pt>
                <c:pt idx="1328" formatCode="m/d/yy">
                  <c:v>44168</c:v>
                </c:pt>
                <c:pt idx="1329" formatCode="m/d/yy">
                  <c:v>44169</c:v>
                </c:pt>
                <c:pt idx="1330" formatCode="m/d/yy">
                  <c:v>44172</c:v>
                </c:pt>
                <c:pt idx="1331" formatCode="m/d/yy">
                  <c:v>44173</c:v>
                </c:pt>
                <c:pt idx="1332" formatCode="m/d/yy">
                  <c:v>44174</c:v>
                </c:pt>
                <c:pt idx="1333" formatCode="m/d/yy">
                  <c:v>44175</c:v>
                </c:pt>
                <c:pt idx="1334" formatCode="m/d/yy">
                  <c:v>44176</c:v>
                </c:pt>
                <c:pt idx="1335" formatCode="m/d/yy">
                  <c:v>44179</c:v>
                </c:pt>
                <c:pt idx="1336" formatCode="m/d/yy">
                  <c:v>44180</c:v>
                </c:pt>
                <c:pt idx="1337" formatCode="m/d/yy">
                  <c:v>44181</c:v>
                </c:pt>
                <c:pt idx="1338" formatCode="m/d/yy">
                  <c:v>44182</c:v>
                </c:pt>
                <c:pt idx="1339" formatCode="m/d/yy">
                  <c:v>44183</c:v>
                </c:pt>
                <c:pt idx="1340" formatCode="m/d/yy">
                  <c:v>44186</c:v>
                </c:pt>
                <c:pt idx="1341" formatCode="m/d/yy">
                  <c:v>44187</c:v>
                </c:pt>
                <c:pt idx="1342" formatCode="m/d/yy">
                  <c:v>44188</c:v>
                </c:pt>
                <c:pt idx="1343" formatCode="m/d/yy">
                  <c:v>44189</c:v>
                </c:pt>
                <c:pt idx="1344" formatCode="m/d/yy">
                  <c:v>44190</c:v>
                </c:pt>
                <c:pt idx="1345" formatCode="m/d/yy">
                  <c:v>44193</c:v>
                </c:pt>
                <c:pt idx="1346" formatCode="m/d/yy">
                  <c:v>44194</c:v>
                </c:pt>
                <c:pt idx="1347" formatCode="m/d/yy">
                  <c:v>44195</c:v>
                </c:pt>
                <c:pt idx="1348" formatCode="m/d/yy">
                  <c:v>44196</c:v>
                </c:pt>
                <c:pt idx="1349" formatCode="m/d/yy">
                  <c:v>44197</c:v>
                </c:pt>
                <c:pt idx="1350" formatCode="m/d/yy">
                  <c:v>44200</c:v>
                </c:pt>
                <c:pt idx="1351" formatCode="m/d/yy">
                  <c:v>44201</c:v>
                </c:pt>
                <c:pt idx="1352" formatCode="m/d/yy">
                  <c:v>44202</c:v>
                </c:pt>
                <c:pt idx="1353" formatCode="m/d/yy">
                  <c:v>44203</c:v>
                </c:pt>
                <c:pt idx="1354" formatCode="m/d/yy">
                  <c:v>44204</c:v>
                </c:pt>
                <c:pt idx="1355" formatCode="m/d/yy">
                  <c:v>44207</c:v>
                </c:pt>
                <c:pt idx="1356" formatCode="m/d/yy">
                  <c:v>44208</c:v>
                </c:pt>
                <c:pt idx="1357" formatCode="m/d/yy">
                  <c:v>44209</c:v>
                </c:pt>
                <c:pt idx="1358" formatCode="m/d/yy">
                  <c:v>44210</c:v>
                </c:pt>
                <c:pt idx="1359" formatCode="m/d/yy">
                  <c:v>44211</c:v>
                </c:pt>
                <c:pt idx="1360" formatCode="m/d/yy">
                  <c:v>44214</c:v>
                </c:pt>
                <c:pt idx="1361" formatCode="m/d/yy">
                  <c:v>44215</c:v>
                </c:pt>
                <c:pt idx="1362" formatCode="m/d/yy">
                  <c:v>44216</c:v>
                </c:pt>
                <c:pt idx="1363" formatCode="m/d/yy">
                  <c:v>44217</c:v>
                </c:pt>
                <c:pt idx="1364" formatCode="m/d/yy">
                  <c:v>44218</c:v>
                </c:pt>
                <c:pt idx="1365" formatCode="m/d/yy">
                  <c:v>44221</c:v>
                </c:pt>
                <c:pt idx="1366" formatCode="m/d/yy">
                  <c:v>44222</c:v>
                </c:pt>
                <c:pt idx="1367" formatCode="m/d/yy">
                  <c:v>44223</c:v>
                </c:pt>
                <c:pt idx="1368" formatCode="m/d/yy">
                  <c:v>44224</c:v>
                </c:pt>
                <c:pt idx="1369" formatCode="m/d/yy">
                  <c:v>44225</c:v>
                </c:pt>
                <c:pt idx="1370" formatCode="m/d/yy">
                  <c:v>44228</c:v>
                </c:pt>
                <c:pt idx="1371" formatCode="m/d/yy">
                  <c:v>44229</c:v>
                </c:pt>
                <c:pt idx="1372" formatCode="m/d/yy">
                  <c:v>44230</c:v>
                </c:pt>
                <c:pt idx="1373" formatCode="m/d/yy">
                  <c:v>44231</c:v>
                </c:pt>
                <c:pt idx="1374" formatCode="m/d/yy">
                  <c:v>44232</c:v>
                </c:pt>
                <c:pt idx="1375" formatCode="m/d/yy">
                  <c:v>44235</c:v>
                </c:pt>
                <c:pt idx="1376" formatCode="m/d/yy">
                  <c:v>44236</c:v>
                </c:pt>
                <c:pt idx="1377" formatCode="m/d/yy">
                  <c:v>44237</c:v>
                </c:pt>
                <c:pt idx="1378" formatCode="m/d/yy">
                  <c:v>44238</c:v>
                </c:pt>
                <c:pt idx="1379" formatCode="m/d/yy">
                  <c:v>44239</c:v>
                </c:pt>
                <c:pt idx="1380" formatCode="m/d/yy">
                  <c:v>44242</c:v>
                </c:pt>
                <c:pt idx="1381" formatCode="m/d/yy">
                  <c:v>44243</c:v>
                </c:pt>
                <c:pt idx="1382" formatCode="m/d/yy">
                  <c:v>44244</c:v>
                </c:pt>
                <c:pt idx="1383" formatCode="m/d/yy">
                  <c:v>44245</c:v>
                </c:pt>
                <c:pt idx="1384" formatCode="m/d/yy">
                  <c:v>44246</c:v>
                </c:pt>
                <c:pt idx="1385" formatCode="m/d/yy">
                  <c:v>44249</c:v>
                </c:pt>
                <c:pt idx="1386" formatCode="m/d/yy">
                  <c:v>44250</c:v>
                </c:pt>
                <c:pt idx="1387" formatCode="m/d/yy">
                  <c:v>44251</c:v>
                </c:pt>
                <c:pt idx="1388" formatCode="m/d/yy">
                  <c:v>44252</c:v>
                </c:pt>
                <c:pt idx="1389" formatCode="m/d/yy">
                  <c:v>44253</c:v>
                </c:pt>
                <c:pt idx="1390" formatCode="m/d/yy">
                  <c:v>44256</c:v>
                </c:pt>
                <c:pt idx="1391" formatCode="m/d/yy">
                  <c:v>44257</c:v>
                </c:pt>
                <c:pt idx="1392" formatCode="m/d/yy">
                  <c:v>44258</c:v>
                </c:pt>
                <c:pt idx="1393" formatCode="m/d/yy">
                  <c:v>44259</c:v>
                </c:pt>
                <c:pt idx="1394" formatCode="m/d/yy">
                  <c:v>44260</c:v>
                </c:pt>
                <c:pt idx="1395" formatCode="m/d/yy">
                  <c:v>44263</c:v>
                </c:pt>
                <c:pt idx="1396" formatCode="m/d/yy">
                  <c:v>44264</c:v>
                </c:pt>
                <c:pt idx="1397" formatCode="m/d/yy">
                  <c:v>44265</c:v>
                </c:pt>
                <c:pt idx="1398" formatCode="m/d/yy">
                  <c:v>44266</c:v>
                </c:pt>
                <c:pt idx="1399" formatCode="m/d/yy">
                  <c:v>44267</c:v>
                </c:pt>
                <c:pt idx="1400" formatCode="m/d/yy">
                  <c:v>44270</c:v>
                </c:pt>
                <c:pt idx="1401" formatCode="m/d/yy">
                  <c:v>44271</c:v>
                </c:pt>
                <c:pt idx="1402" formatCode="m/d/yy">
                  <c:v>44272</c:v>
                </c:pt>
                <c:pt idx="1403" formatCode="m/d/yy">
                  <c:v>44273</c:v>
                </c:pt>
                <c:pt idx="1404" formatCode="m/d/yy">
                  <c:v>44274</c:v>
                </c:pt>
                <c:pt idx="1405" formatCode="m/d/yy">
                  <c:v>44277</c:v>
                </c:pt>
                <c:pt idx="1406" formatCode="m/d/yy">
                  <c:v>44278</c:v>
                </c:pt>
                <c:pt idx="1407" formatCode="m/d/yy">
                  <c:v>44279</c:v>
                </c:pt>
                <c:pt idx="1408" formatCode="m/d/yy">
                  <c:v>44280</c:v>
                </c:pt>
                <c:pt idx="1409" formatCode="m/d/yy">
                  <c:v>44281</c:v>
                </c:pt>
                <c:pt idx="1410" formatCode="m/d/yy">
                  <c:v>44284</c:v>
                </c:pt>
                <c:pt idx="1411" formatCode="m/d/yy">
                  <c:v>44285</c:v>
                </c:pt>
                <c:pt idx="1412" formatCode="m/d/yy">
                  <c:v>44286</c:v>
                </c:pt>
                <c:pt idx="1413" formatCode="m/d/yy">
                  <c:v>44287</c:v>
                </c:pt>
                <c:pt idx="1414" formatCode="m/d/yy">
                  <c:v>44288</c:v>
                </c:pt>
                <c:pt idx="1415" formatCode="m/d/yy">
                  <c:v>44291</c:v>
                </c:pt>
                <c:pt idx="1416" formatCode="m/d/yy">
                  <c:v>44292</c:v>
                </c:pt>
                <c:pt idx="1417" formatCode="m/d/yy">
                  <c:v>44293</c:v>
                </c:pt>
                <c:pt idx="1418" formatCode="m/d/yy">
                  <c:v>44294</c:v>
                </c:pt>
                <c:pt idx="1419" formatCode="m/d/yy">
                  <c:v>44295</c:v>
                </c:pt>
                <c:pt idx="1420" formatCode="m/d/yy">
                  <c:v>44298</c:v>
                </c:pt>
                <c:pt idx="1421" formatCode="m/d/yy">
                  <c:v>44299</c:v>
                </c:pt>
                <c:pt idx="1422" formatCode="m/d/yy">
                  <c:v>44300</c:v>
                </c:pt>
                <c:pt idx="1423" formatCode="m/d/yy">
                  <c:v>44301</c:v>
                </c:pt>
                <c:pt idx="1424" formatCode="m/d/yy">
                  <c:v>44302</c:v>
                </c:pt>
                <c:pt idx="1425" formatCode="m/d/yy">
                  <c:v>44305</c:v>
                </c:pt>
                <c:pt idx="1426" formatCode="m/d/yy">
                  <c:v>44306</c:v>
                </c:pt>
                <c:pt idx="1427" formatCode="m/d/yy">
                  <c:v>44307</c:v>
                </c:pt>
                <c:pt idx="1428" formatCode="m/d/yy">
                  <c:v>44308</c:v>
                </c:pt>
                <c:pt idx="1429" formatCode="m/d/yy">
                  <c:v>44309</c:v>
                </c:pt>
                <c:pt idx="1430" formatCode="m/d/yy">
                  <c:v>44312</c:v>
                </c:pt>
                <c:pt idx="1431" formatCode="m/d/yy">
                  <c:v>44313</c:v>
                </c:pt>
                <c:pt idx="1432" formatCode="m/d/yy">
                  <c:v>44314</c:v>
                </c:pt>
                <c:pt idx="1433" formatCode="m/d/yy">
                  <c:v>44315</c:v>
                </c:pt>
                <c:pt idx="1434" formatCode="m/d/yy">
                  <c:v>44316</c:v>
                </c:pt>
                <c:pt idx="1435" formatCode="m/d/yy">
                  <c:v>44319</c:v>
                </c:pt>
                <c:pt idx="1436" formatCode="m/d/yy">
                  <c:v>44320</c:v>
                </c:pt>
                <c:pt idx="1437" formatCode="m/d/yy">
                  <c:v>44321</c:v>
                </c:pt>
                <c:pt idx="1438" formatCode="m/d/yy">
                  <c:v>44322</c:v>
                </c:pt>
                <c:pt idx="1439" formatCode="m/d/yy">
                  <c:v>44323</c:v>
                </c:pt>
                <c:pt idx="1440" formatCode="m/d/yy">
                  <c:v>44326</c:v>
                </c:pt>
                <c:pt idx="1441" formatCode="m/d/yy">
                  <c:v>44327</c:v>
                </c:pt>
                <c:pt idx="1442" formatCode="m/d/yy">
                  <c:v>44328</c:v>
                </c:pt>
                <c:pt idx="1443" formatCode="m/d/yy">
                  <c:v>44329</c:v>
                </c:pt>
                <c:pt idx="1444" formatCode="m/d/yy">
                  <c:v>44330</c:v>
                </c:pt>
                <c:pt idx="1445" formatCode="m/d/yy">
                  <c:v>44333</c:v>
                </c:pt>
                <c:pt idx="1446" formatCode="m/d/yy">
                  <c:v>44334</c:v>
                </c:pt>
                <c:pt idx="1447" formatCode="m/d/yy">
                  <c:v>44335</c:v>
                </c:pt>
                <c:pt idx="1448" formatCode="m/d/yy">
                  <c:v>44336</c:v>
                </c:pt>
                <c:pt idx="1449" formatCode="m/d/yy">
                  <c:v>44337</c:v>
                </c:pt>
                <c:pt idx="1450" formatCode="m/d/yy">
                  <c:v>44340</c:v>
                </c:pt>
                <c:pt idx="1451" formatCode="m/d/yy">
                  <c:v>44341</c:v>
                </c:pt>
                <c:pt idx="1452" formatCode="m/d/yy">
                  <c:v>44342</c:v>
                </c:pt>
                <c:pt idx="1453" formatCode="m/d/yy">
                  <c:v>44343</c:v>
                </c:pt>
                <c:pt idx="1454" formatCode="m/d/yy">
                  <c:v>44344</c:v>
                </c:pt>
                <c:pt idx="1455" formatCode="m/d/yy">
                  <c:v>44347</c:v>
                </c:pt>
                <c:pt idx="1456" formatCode="m/d/yy">
                  <c:v>44348</c:v>
                </c:pt>
                <c:pt idx="1457" formatCode="m/d/yy">
                  <c:v>44349</c:v>
                </c:pt>
                <c:pt idx="1458" formatCode="m/d/yy">
                  <c:v>44350</c:v>
                </c:pt>
                <c:pt idx="1459" formatCode="m/d/yy">
                  <c:v>44351</c:v>
                </c:pt>
                <c:pt idx="1460" formatCode="m/d/yy">
                  <c:v>44354</c:v>
                </c:pt>
                <c:pt idx="1461" formatCode="m/d/yy">
                  <c:v>44355</c:v>
                </c:pt>
                <c:pt idx="1462" formatCode="m/d/yy">
                  <c:v>44356</c:v>
                </c:pt>
                <c:pt idx="1463" formatCode="m/d/yy">
                  <c:v>44357</c:v>
                </c:pt>
                <c:pt idx="1464" formatCode="m/d/yy">
                  <c:v>44358</c:v>
                </c:pt>
                <c:pt idx="1465" formatCode="m/d/yy">
                  <c:v>44361</c:v>
                </c:pt>
                <c:pt idx="1466" formatCode="m/d/yy">
                  <c:v>44362</c:v>
                </c:pt>
                <c:pt idx="1467" formatCode="m/d/yy">
                  <c:v>44363</c:v>
                </c:pt>
                <c:pt idx="1468" formatCode="m/d/yy">
                  <c:v>44364</c:v>
                </c:pt>
                <c:pt idx="1469" formatCode="m/d/yy">
                  <c:v>44365</c:v>
                </c:pt>
                <c:pt idx="1470" formatCode="m/d/yy">
                  <c:v>44368</c:v>
                </c:pt>
                <c:pt idx="1471" formatCode="m/d/yy">
                  <c:v>44369</c:v>
                </c:pt>
                <c:pt idx="1472" formatCode="m/d/yy">
                  <c:v>44370</c:v>
                </c:pt>
                <c:pt idx="1473" formatCode="m/d/yy">
                  <c:v>44371</c:v>
                </c:pt>
                <c:pt idx="1474" formatCode="m/d/yy">
                  <c:v>44372</c:v>
                </c:pt>
                <c:pt idx="1475" formatCode="m/d/yy">
                  <c:v>44375</c:v>
                </c:pt>
                <c:pt idx="1476" formatCode="m/d/yy">
                  <c:v>44376</c:v>
                </c:pt>
                <c:pt idx="1477" formatCode="m/d/yy">
                  <c:v>44377</c:v>
                </c:pt>
                <c:pt idx="1478" formatCode="m/d/yy">
                  <c:v>44378</c:v>
                </c:pt>
                <c:pt idx="1479" formatCode="m/d/yy">
                  <c:v>44379</c:v>
                </c:pt>
                <c:pt idx="1480" formatCode="m/d/yy">
                  <c:v>44382</c:v>
                </c:pt>
                <c:pt idx="1481" formatCode="m/d/yy">
                  <c:v>44383</c:v>
                </c:pt>
                <c:pt idx="1482" formatCode="m/d/yy">
                  <c:v>44384</c:v>
                </c:pt>
                <c:pt idx="1483" formatCode="m/d/yy">
                  <c:v>44385</c:v>
                </c:pt>
                <c:pt idx="1484" formatCode="m/d/yy">
                  <c:v>44386</c:v>
                </c:pt>
                <c:pt idx="1485" formatCode="m/d/yy">
                  <c:v>44389</c:v>
                </c:pt>
                <c:pt idx="1486" formatCode="m/d/yy">
                  <c:v>44390</c:v>
                </c:pt>
                <c:pt idx="1487" formatCode="m/d/yy">
                  <c:v>44391</c:v>
                </c:pt>
                <c:pt idx="1488" formatCode="m/d/yy">
                  <c:v>44392</c:v>
                </c:pt>
                <c:pt idx="1489" formatCode="m/d/yy">
                  <c:v>44393</c:v>
                </c:pt>
                <c:pt idx="1490" formatCode="m/d/yy">
                  <c:v>44396</c:v>
                </c:pt>
                <c:pt idx="1491" formatCode="m/d/yy">
                  <c:v>44397</c:v>
                </c:pt>
                <c:pt idx="1492" formatCode="m/d/yy">
                  <c:v>44398</c:v>
                </c:pt>
                <c:pt idx="1493" formatCode="m/d/yy">
                  <c:v>44399</c:v>
                </c:pt>
                <c:pt idx="1494" formatCode="m/d/yy">
                  <c:v>44400</c:v>
                </c:pt>
                <c:pt idx="1495" formatCode="m/d/yy">
                  <c:v>44403</c:v>
                </c:pt>
                <c:pt idx="1496" formatCode="m/d/yy">
                  <c:v>44404</c:v>
                </c:pt>
                <c:pt idx="1497" formatCode="m/d/yy">
                  <c:v>44405</c:v>
                </c:pt>
                <c:pt idx="1498" formatCode="m/d/yy">
                  <c:v>44406</c:v>
                </c:pt>
                <c:pt idx="1499" formatCode="m/d/yy">
                  <c:v>44407</c:v>
                </c:pt>
                <c:pt idx="1500" formatCode="m/d/yy">
                  <c:v>44410</c:v>
                </c:pt>
                <c:pt idx="1501" formatCode="m/d/yy">
                  <c:v>44411</c:v>
                </c:pt>
                <c:pt idx="1502" formatCode="m/d/yy">
                  <c:v>44412</c:v>
                </c:pt>
                <c:pt idx="1503" formatCode="m/d/yy">
                  <c:v>44413</c:v>
                </c:pt>
                <c:pt idx="1504" formatCode="m/d/yy">
                  <c:v>44414</c:v>
                </c:pt>
                <c:pt idx="1505" formatCode="m/d/yy">
                  <c:v>44417</c:v>
                </c:pt>
                <c:pt idx="1506" formatCode="m/d/yy">
                  <c:v>44418</c:v>
                </c:pt>
                <c:pt idx="1507" formatCode="m/d/yy">
                  <c:v>44419</c:v>
                </c:pt>
                <c:pt idx="1508" formatCode="m/d/yy">
                  <c:v>44420</c:v>
                </c:pt>
                <c:pt idx="1509" formatCode="m/d/yy">
                  <c:v>44421</c:v>
                </c:pt>
                <c:pt idx="1510" formatCode="m/d/yy">
                  <c:v>44424</c:v>
                </c:pt>
                <c:pt idx="1511" formatCode="m/d/yy">
                  <c:v>44425</c:v>
                </c:pt>
                <c:pt idx="1512" formatCode="m/d/yy">
                  <c:v>44426</c:v>
                </c:pt>
                <c:pt idx="1513" formatCode="m/d/yy">
                  <c:v>44427</c:v>
                </c:pt>
                <c:pt idx="1514" formatCode="m/d/yy">
                  <c:v>44428</c:v>
                </c:pt>
                <c:pt idx="1515" formatCode="m/d/yy">
                  <c:v>44431</c:v>
                </c:pt>
                <c:pt idx="1516" formatCode="m/d/yy">
                  <c:v>44432</c:v>
                </c:pt>
                <c:pt idx="1517" formatCode="m/d/yy">
                  <c:v>44433</c:v>
                </c:pt>
                <c:pt idx="1518" formatCode="m/d/yy">
                  <c:v>44434</c:v>
                </c:pt>
                <c:pt idx="1519" formatCode="m/d/yy">
                  <c:v>44435</c:v>
                </c:pt>
                <c:pt idx="1520" formatCode="m/d/yy">
                  <c:v>44438</c:v>
                </c:pt>
                <c:pt idx="1521" formatCode="m/d/yy">
                  <c:v>44439</c:v>
                </c:pt>
                <c:pt idx="1522" formatCode="m/d/yy">
                  <c:v>44440</c:v>
                </c:pt>
                <c:pt idx="1523" formatCode="m/d/yy">
                  <c:v>44441</c:v>
                </c:pt>
                <c:pt idx="1524" formatCode="m/d/yy">
                  <c:v>44442</c:v>
                </c:pt>
                <c:pt idx="1525" formatCode="m/d/yy">
                  <c:v>44445</c:v>
                </c:pt>
                <c:pt idx="1526" formatCode="m/d/yy">
                  <c:v>44446</c:v>
                </c:pt>
                <c:pt idx="1527" formatCode="m/d/yy">
                  <c:v>44447</c:v>
                </c:pt>
                <c:pt idx="1528" formatCode="m/d/yy">
                  <c:v>44448</c:v>
                </c:pt>
                <c:pt idx="1529" formatCode="m/d/yy">
                  <c:v>44449</c:v>
                </c:pt>
                <c:pt idx="1530" formatCode="m/d/yy">
                  <c:v>44452</c:v>
                </c:pt>
                <c:pt idx="1531" formatCode="m/d/yy">
                  <c:v>44453</c:v>
                </c:pt>
                <c:pt idx="1532" formatCode="m/d/yy">
                  <c:v>44454</c:v>
                </c:pt>
                <c:pt idx="1533" formatCode="dd\-mm\-yyyy">
                  <c:v>44455</c:v>
                </c:pt>
                <c:pt idx="1534" formatCode="dd\-mm\-yyyy">
                  <c:v>44456</c:v>
                </c:pt>
                <c:pt idx="1535" formatCode="dd\-mm\-yyyy">
                  <c:v>44459</c:v>
                </c:pt>
                <c:pt idx="1536" formatCode="dd\-mm\-yyyy">
                  <c:v>44460</c:v>
                </c:pt>
                <c:pt idx="1537" formatCode="dd\-mm\-yyyy">
                  <c:v>44461</c:v>
                </c:pt>
                <c:pt idx="1538" formatCode="dd\-mm\-yyyy">
                  <c:v>44462</c:v>
                </c:pt>
                <c:pt idx="1539" formatCode="dd\-mm\-yyyy">
                  <c:v>44463</c:v>
                </c:pt>
                <c:pt idx="1540" formatCode="dd\-mm\-yyyy">
                  <c:v>44466</c:v>
                </c:pt>
                <c:pt idx="1541" formatCode="dd\-mm\-yyyy">
                  <c:v>44467</c:v>
                </c:pt>
                <c:pt idx="1542" formatCode="dd\-mm\-yyyy">
                  <c:v>44468</c:v>
                </c:pt>
                <c:pt idx="1543" formatCode="dd\-mm\-yyyy">
                  <c:v>44469</c:v>
                </c:pt>
                <c:pt idx="1544" formatCode="dd\-mm\-yyyy">
                  <c:v>44470</c:v>
                </c:pt>
                <c:pt idx="1545" formatCode="dd\-mm\-yyyy">
                  <c:v>44473</c:v>
                </c:pt>
                <c:pt idx="1546" formatCode="dd\-mm\-yyyy">
                  <c:v>44474</c:v>
                </c:pt>
                <c:pt idx="1547" formatCode="dd\-mm\-yyyy">
                  <c:v>44475</c:v>
                </c:pt>
                <c:pt idx="1548" formatCode="dd\-mm\-yyyy">
                  <c:v>44476</c:v>
                </c:pt>
                <c:pt idx="1549" formatCode="dd\-mm\-yyyy">
                  <c:v>44477</c:v>
                </c:pt>
                <c:pt idx="1550" formatCode="dd\-mm\-yyyy">
                  <c:v>44480</c:v>
                </c:pt>
                <c:pt idx="1551" formatCode="dd\-mm\-yyyy">
                  <c:v>44481</c:v>
                </c:pt>
                <c:pt idx="1552" formatCode="dd\-mm\-yyyy">
                  <c:v>44482</c:v>
                </c:pt>
                <c:pt idx="1553" formatCode="dd\-mm\-yyyy">
                  <c:v>44483</c:v>
                </c:pt>
                <c:pt idx="1554" formatCode="dd\-mm\-yyyy">
                  <c:v>44484</c:v>
                </c:pt>
                <c:pt idx="1555" formatCode="dd\-mm\-yyyy">
                  <c:v>44487</c:v>
                </c:pt>
                <c:pt idx="1556" formatCode="dd\-mm\-yyyy">
                  <c:v>44488</c:v>
                </c:pt>
                <c:pt idx="1557" formatCode="dd\-mm\-yyyy">
                  <c:v>44489</c:v>
                </c:pt>
                <c:pt idx="1558" formatCode="dd\-mm\-yyyy">
                  <c:v>44490</c:v>
                </c:pt>
                <c:pt idx="1559" formatCode="dd\-mm\-yyyy">
                  <c:v>44491</c:v>
                </c:pt>
                <c:pt idx="1560" formatCode="dd\-mm\-yyyy">
                  <c:v>44494</c:v>
                </c:pt>
                <c:pt idx="1561" formatCode="dd\-mm\-yyyy">
                  <c:v>44495</c:v>
                </c:pt>
                <c:pt idx="1562" formatCode="dd\-mm\-yyyy">
                  <c:v>44496</c:v>
                </c:pt>
                <c:pt idx="1563" formatCode="dd\-mm\-yyyy">
                  <c:v>44497</c:v>
                </c:pt>
                <c:pt idx="1564" formatCode="dd\-mm\-yyyy">
                  <c:v>44498</c:v>
                </c:pt>
                <c:pt idx="1565" formatCode="dd\-mm\-yyyy">
                  <c:v>44501</c:v>
                </c:pt>
                <c:pt idx="1566" formatCode="dd\-mm\-yyyy">
                  <c:v>44502</c:v>
                </c:pt>
                <c:pt idx="1567" formatCode="dd\-mm\-yyyy">
                  <c:v>44503</c:v>
                </c:pt>
                <c:pt idx="1568" formatCode="dd\-mm\-yyyy">
                  <c:v>44504</c:v>
                </c:pt>
                <c:pt idx="1569" formatCode="dd\-mm\-yyyy">
                  <c:v>44505</c:v>
                </c:pt>
                <c:pt idx="1570" formatCode="dd\-mm\-yyyy">
                  <c:v>44508</c:v>
                </c:pt>
                <c:pt idx="1571" formatCode="dd\-mm\-yyyy">
                  <c:v>44509</c:v>
                </c:pt>
                <c:pt idx="1572" formatCode="dd\-mm\-yyyy">
                  <c:v>44510</c:v>
                </c:pt>
                <c:pt idx="1573" formatCode="dd\-mm\-yyyy">
                  <c:v>44511</c:v>
                </c:pt>
                <c:pt idx="1574" formatCode="dd\-mm\-yyyy">
                  <c:v>44512</c:v>
                </c:pt>
                <c:pt idx="1575" formatCode="dd\-mm\-yyyy">
                  <c:v>44515</c:v>
                </c:pt>
                <c:pt idx="1576" formatCode="dd\-mm\-yyyy">
                  <c:v>44516</c:v>
                </c:pt>
                <c:pt idx="1577" formatCode="dd\-mm\-yyyy">
                  <c:v>44517</c:v>
                </c:pt>
                <c:pt idx="1578" formatCode="dd\-mm\-yyyy">
                  <c:v>44518</c:v>
                </c:pt>
                <c:pt idx="1579" formatCode="dd\-mm\-yyyy">
                  <c:v>44519</c:v>
                </c:pt>
                <c:pt idx="1580" formatCode="dd\-mm\-yyyy">
                  <c:v>44522</c:v>
                </c:pt>
                <c:pt idx="1581" formatCode="dd\-mm\-yyyy">
                  <c:v>44523</c:v>
                </c:pt>
                <c:pt idx="1582" formatCode="dd\-mm\-yyyy">
                  <c:v>44524</c:v>
                </c:pt>
                <c:pt idx="1583" formatCode="dd\-mm\-yyyy">
                  <c:v>44525</c:v>
                </c:pt>
                <c:pt idx="1584" formatCode="m/d/yy">
                  <c:v>44526</c:v>
                </c:pt>
                <c:pt idx="1585" formatCode="m/d/yy">
                  <c:v>44529</c:v>
                </c:pt>
                <c:pt idx="1586" formatCode="m/d/yy">
                  <c:v>44530</c:v>
                </c:pt>
                <c:pt idx="1587" formatCode="m/d/yy">
                  <c:v>44531</c:v>
                </c:pt>
                <c:pt idx="1588" formatCode="m/d/yy">
                  <c:v>44532</c:v>
                </c:pt>
                <c:pt idx="1589" formatCode="m/d/yy">
                  <c:v>44533</c:v>
                </c:pt>
                <c:pt idx="1590" formatCode="m/d/yy">
                  <c:v>44536</c:v>
                </c:pt>
                <c:pt idx="1591" formatCode="m/d/yy">
                  <c:v>44537</c:v>
                </c:pt>
                <c:pt idx="1592" formatCode="m/d/yy">
                  <c:v>44538</c:v>
                </c:pt>
                <c:pt idx="1593" formatCode="m/d/yy">
                  <c:v>44539</c:v>
                </c:pt>
                <c:pt idx="1594" formatCode="m/d/yy">
                  <c:v>44540</c:v>
                </c:pt>
                <c:pt idx="1595" formatCode="m/d/yy">
                  <c:v>44543</c:v>
                </c:pt>
                <c:pt idx="1596" formatCode="m/d/yy">
                  <c:v>44544</c:v>
                </c:pt>
                <c:pt idx="1597" formatCode="m/d/yy">
                  <c:v>44545</c:v>
                </c:pt>
                <c:pt idx="1598" formatCode="m/d/yy">
                  <c:v>44546</c:v>
                </c:pt>
                <c:pt idx="1599" formatCode="m/d/yy">
                  <c:v>44547</c:v>
                </c:pt>
                <c:pt idx="1600" formatCode="m/d/yy">
                  <c:v>44550</c:v>
                </c:pt>
                <c:pt idx="1601" formatCode="m/d/yy">
                  <c:v>44551</c:v>
                </c:pt>
                <c:pt idx="1602" formatCode="m/d/yy">
                  <c:v>44552</c:v>
                </c:pt>
                <c:pt idx="1603" formatCode="m/d/yy">
                  <c:v>44553</c:v>
                </c:pt>
                <c:pt idx="1604" formatCode="m/d/yy">
                  <c:v>44554</c:v>
                </c:pt>
                <c:pt idx="1605" formatCode="m/d/yy">
                  <c:v>44557</c:v>
                </c:pt>
                <c:pt idx="1606" formatCode="m/d/yy">
                  <c:v>44558</c:v>
                </c:pt>
                <c:pt idx="1607" formatCode="m/d/yy">
                  <c:v>44559</c:v>
                </c:pt>
                <c:pt idx="1608" formatCode="m/d/yy">
                  <c:v>44560</c:v>
                </c:pt>
                <c:pt idx="1609" formatCode="m/d/yy">
                  <c:v>44561</c:v>
                </c:pt>
                <c:pt idx="1610" formatCode="m/d/yy">
                  <c:v>44564</c:v>
                </c:pt>
                <c:pt idx="1611" formatCode="m/d/yy">
                  <c:v>44565</c:v>
                </c:pt>
                <c:pt idx="1612" formatCode="m/d/yy">
                  <c:v>44566</c:v>
                </c:pt>
                <c:pt idx="1613" formatCode="m/d/yy">
                  <c:v>44567</c:v>
                </c:pt>
                <c:pt idx="1614" formatCode="m/d/yy">
                  <c:v>44568</c:v>
                </c:pt>
                <c:pt idx="1615" formatCode="m/d/yy">
                  <c:v>44571</c:v>
                </c:pt>
                <c:pt idx="1616" formatCode="m/d/yy">
                  <c:v>44572</c:v>
                </c:pt>
                <c:pt idx="1617" formatCode="m/d/yy">
                  <c:v>44573</c:v>
                </c:pt>
                <c:pt idx="1618" formatCode="m/d/yy">
                  <c:v>44574</c:v>
                </c:pt>
                <c:pt idx="1619" formatCode="m/d/yy">
                  <c:v>44575</c:v>
                </c:pt>
                <c:pt idx="1620" formatCode="m/d/yy">
                  <c:v>44578</c:v>
                </c:pt>
                <c:pt idx="1621" formatCode="m/d/yy">
                  <c:v>44579</c:v>
                </c:pt>
                <c:pt idx="1622" formatCode="m/d/yy">
                  <c:v>44580</c:v>
                </c:pt>
                <c:pt idx="1623" formatCode="m/d/yy">
                  <c:v>44581</c:v>
                </c:pt>
                <c:pt idx="1624" formatCode="m/d/yy">
                  <c:v>44582</c:v>
                </c:pt>
                <c:pt idx="1625" formatCode="m/d/yy">
                  <c:v>44585</c:v>
                </c:pt>
                <c:pt idx="1626" formatCode="m/d/yy">
                  <c:v>44586</c:v>
                </c:pt>
                <c:pt idx="1627" formatCode="m/d/yy">
                  <c:v>44587</c:v>
                </c:pt>
                <c:pt idx="1628" formatCode="m/d/yy">
                  <c:v>44588</c:v>
                </c:pt>
                <c:pt idx="1629" formatCode="m/d/yy">
                  <c:v>44589</c:v>
                </c:pt>
                <c:pt idx="1630" formatCode="m/d/yy">
                  <c:v>44592</c:v>
                </c:pt>
                <c:pt idx="1631" formatCode="m/d/yy">
                  <c:v>44593</c:v>
                </c:pt>
                <c:pt idx="1632" formatCode="m/d/yy">
                  <c:v>44594</c:v>
                </c:pt>
                <c:pt idx="1633" formatCode="m/d/yy">
                  <c:v>44595</c:v>
                </c:pt>
                <c:pt idx="1634" formatCode="m/d/yy">
                  <c:v>44596</c:v>
                </c:pt>
                <c:pt idx="1635" formatCode="m/d/yy">
                  <c:v>44599</c:v>
                </c:pt>
                <c:pt idx="1636" formatCode="m/d/yy">
                  <c:v>44600</c:v>
                </c:pt>
                <c:pt idx="1637" formatCode="m/d/yy">
                  <c:v>44601</c:v>
                </c:pt>
                <c:pt idx="1638" formatCode="m/d/yy">
                  <c:v>44602</c:v>
                </c:pt>
                <c:pt idx="1639" formatCode="m/d/yy">
                  <c:v>44603</c:v>
                </c:pt>
                <c:pt idx="1640" formatCode="m/d/yy">
                  <c:v>44606</c:v>
                </c:pt>
                <c:pt idx="1641" formatCode="m/d/yy">
                  <c:v>44607</c:v>
                </c:pt>
                <c:pt idx="1642" formatCode="m/d/yy">
                  <c:v>44608</c:v>
                </c:pt>
                <c:pt idx="1643" formatCode="m/d/yy">
                  <c:v>44609</c:v>
                </c:pt>
                <c:pt idx="1644" formatCode="m/d/yy">
                  <c:v>44610</c:v>
                </c:pt>
                <c:pt idx="1645" formatCode="m/d/yy">
                  <c:v>44613</c:v>
                </c:pt>
                <c:pt idx="1646" formatCode="m/d/yy">
                  <c:v>44614</c:v>
                </c:pt>
                <c:pt idx="1647" formatCode="m/d/yy">
                  <c:v>44615</c:v>
                </c:pt>
                <c:pt idx="1648" formatCode="m/d/yy">
                  <c:v>44616</c:v>
                </c:pt>
                <c:pt idx="1649" formatCode="m/d/yy">
                  <c:v>44617</c:v>
                </c:pt>
                <c:pt idx="1650" formatCode="m/d/yy">
                  <c:v>44620</c:v>
                </c:pt>
                <c:pt idx="1651" formatCode="m/d/yy">
                  <c:v>44621</c:v>
                </c:pt>
                <c:pt idx="1652" formatCode="m/d/yy">
                  <c:v>44622</c:v>
                </c:pt>
                <c:pt idx="1653" formatCode="m/d/yy">
                  <c:v>44623</c:v>
                </c:pt>
                <c:pt idx="1654" formatCode="m/d/yy">
                  <c:v>44624</c:v>
                </c:pt>
                <c:pt idx="1655" formatCode="m/d/yy">
                  <c:v>44627</c:v>
                </c:pt>
                <c:pt idx="1656" formatCode="m/d/yy">
                  <c:v>44628</c:v>
                </c:pt>
                <c:pt idx="1657" formatCode="m/d/yy">
                  <c:v>44629</c:v>
                </c:pt>
                <c:pt idx="1658" formatCode="m/d/yy">
                  <c:v>44630</c:v>
                </c:pt>
                <c:pt idx="1659" formatCode="m/d/yy">
                  <c:v>44631</c:v>
                </c:pt>
                <c:pt idx="1660" formatCode="m/d/yy">
                  <c:v>44634</c:v>
                </c:pt>
                <c:pt idx="1661" formatCode="m/d/yy">
                  <c:v>44635</c:v>
                </c:pt>
                <c:pt idx="1662" formatCode="m/d/yy">
                  <c:v>44636</c:v>
                </c:pt>
                <c:pt idx="1663" formatCode="m/d/yy">
                  <c:v>44637</c:v>
                </c:pt>
                <c:pt idx="1664" formatCode="m/d/yy">
                  <c:v>44638</c:v>
                </c:pt>
                <c:pt idx="1665" formatCode="m/d/yy">
                  <c:v>44641</c:v>
                </c:pt>
                <c:pt idx="1666" formatCode="m/d/yy">
                  <c:v>44642</c:v>
                </c:pt>
                <c:pt idx="1667" formatCode="m/d/yy">
                  <c:v>44643</c:v>
                </c:pt>
                <c:pt idx="1668" formatCode="m/d/yy">
                  <c:v>44644</c:v>
                </c:pt>
                <c:pt idx="1669" formatCode="m/d/yy">
                  <c:v>44645</c:v>
                </c:pt>
                <c:pt idx="1670" formatCode="m/d/yy">
                  <c:v>44648</c:v>
                </c:pt>
                <c:pt idx="1671" formatCode="m/d/yy">
                  <c:v>44649</c:v>
                </c:pt>
                <c:pt idx="1672" formatCode="m/d/yy">
                  <c:v>44650</c:v>
                </c:pt>
                <c:pt idx="1673" formatCode="m/d/yy">
                  <c:v>44651</c:v>
                </c:pt>
                <c:pt idx="1674" formatCode="m/d/yy">
                  <c:v>44652</c:v>
                </c:pt>
                <c:pt idx="1675" formatCode="m/d/yy">
                  <c:v>44655</c:v>
                </c:pt>
                <c:pt idx="1676" formatCode="m/d/yy">
                  <c:v>44656</c:v>
                </c:pt>
                <c:pt idx="1677" formatCode="m/d/yy">
                  <c:v>44657</c:v>
                </c:pt>
                <c:pt idx="1678" formatCode="m/d/yy">
                  <c:v>44658</c:v>
                </c:pt>
                <c:pt idx="1679" formatCode="m/d/yy">
                  <c:v>44659</c:v>
                </c:pt>
                <c:pt idx="1680" formatCode="m/d/yy">
                  <c:v>44662</c:v>
                </c:pt>
                <c:pt idx="1681" formatCode="m/d/yy">
                  <c:v>44663</c:v>
                </c:pt>
                <c:pt idx="1682" formatCode="m/d/yy">
                  <c:v>44664</c:v>
                </c:pt>
                <c:pt idx="1683" formatCode="m/d/yy">
                  <c:v>44665</c:v>
                </c:pt>
                <c:pt idx="1684" formatCode="m/d/yy">
                  <c:v>44666</c:v>
                </c:pt>
                <c:pt idx="1685" formatCode="m/d/yy">
                  <c:v>44669</c:v>
                </c:pt>
                <c:pt idx="1686" formatCode="m/d/yy">
                  <c:v>44670</c:v>
                </c:pt>
                <c:pt idx="1687" formatCode="m/d/yy">
                  <c:v>44671</c:v>
                </c:pt>
                <c:pt idx="1688" formatCode="m/d/yy">
                  <c:v>44672</c:v>
                </c:pt>
                <c:pt idx="1689" formatCode="m/d/yy">
                  <c:v>44673</c:v>
                </c:pt>
                <c:pt idx="1690" formatCode="m/d/yy">
                  <c:v>44676</c:v>
                </c:pt>
                <c:pt idx="1691" formatCode="m/d/yy">
                  <c:v>44677</c:v>
                </c:pt>
                <c:pt idx="1692" formatCode="m/d/yy">
                  <c:v>44678</c:v>
                </c:pt>
                <c:pt idx="1693" formatCode="m/d/yy">
                  <c:v>44679</c:v>
                </c:pt>
                <c:pt idx="1694" formatCode="m/d/yy">
                  <c:v>44680</c:v>
                </c:pt>
                <c:pt idx="1695" formatCode="m/d/yy">
                  <c:v>44683</c:v>
                </c:pt>
                <c:pt idx="1696" formatCode="m/d/yy">
                  <c:v>44684</c:v>
                </c:pt>
                <c:pt idx="1697" formatCode="m/d/yy">
                  <c:v>44685</c:v>
                </c:pt>
                <c:pt idx="1698" formatCode="m/d/yy">
                  <c:v>44686</c:v>
                </c:pt>
                <c:pt idx="1699" formatCode="m/d/yy">
                  <c:v>44687</c:v>
                </c:pt>
                <c:pt idx="1700" formatCode="m/d/yy">
                  <c:v>44690</c:v>
                </c:pt>
                <c:pt idx="1701" formatCode="m/d/yy">
                  <c:v>44691</c:v>
                </c:pt>
                <c:pt idx="1702" formatCode="m/d/yy">
                  <c:v>44692</c:v>
                </c:pt>
                <c:pt idx="1703" formatCode="m/d/yy">
                  <c:v>44693</c:v>
                </c:pt>
                <c:pt idx="1704" formatCode="m/d/yy">
                  <c:v>44694</c:v>
                </c:pt>
                <c:pt idx="1705" formatCode="m/d/yy">
                  <c:v>44697</c:v>
                </c:pt>
                <c:pt idx="1706" formatCode="m/d/yy">
                  <c:v>44698</c:v>
                </c:pt>
                <c:pt idx="1707" formatCode="m/d/yy">
                  <c:v>44699</c:v>
                </c:pt>
                <c:pt idx="1708" formatCode="m/d/yy">
                  <c:v>44700</c:v>
                </c:pt>
                <c:pt idx="1709" formatCode="m/d/yy">
                  <c:v>44701</c:v>
                </c:pt>
                <c:pt idx="1710" formatCode="m/d/yy">
                  <c:v>44704</c:v>
                </c:pt>
                <c:pt idx="1711" formatCode="m/d/yy">
                  <c:v>44705</c:v>
                </c:pt>
                <c:pt idx="1712" formatCode="m/d/yy">
                  <c:v>44706</c:v>
                </c:pt>
                <c:pt idx="1713" formatCode="m/d/yy">
                  <c:v>44707</c:v>
                </c:pt>
                <c:pt idx="1714" formatCode="m/d/yy">
                  <c:v>44708</c:v>
                </c:pt>
                <c:pt idx="1715" formatCode="m/d/yy">
                  <c:v>44711</c:v>
                </c:pt>
                <c:pt idx="1716" formatCode="m/d/yy">
                  <c:v>44712</c:v>
                </c:pt>
                <c:pt idx="1717" formatCode="m/d/yy">
                  <c:v>44713</c:v>
                </c:pt>
                <c:pt idx="1718" formatCode="m/d/yy">
                  <c:v>44714</c:v>
                </c:pt>
                <c:pt idx="1719" formatCode="m/d/yy">
                  <c:v>44715</c:v>
                </c:pt>
                <c:pt idx="1720" formatCode="m/d/yy">
                  <c:v>44718</c:v>
                </c:pt>
                <c:pt idx="1721" formatCode="m/d/yy">
                  <c:v>44719</c:v>
                </c:pt>
                <c:pt idx="1722" formatCode="m/d/yy">
                  <c:v>44720</c:v>
                </c:pt>
                <c:pt idx="1723" formatCode="m/d/yy">
                  <c:v>44721</c:v>
                </c:pt>
                <c:pt idx="1724" formatCode="m/d/yy">
                  <c:v>44722</c:v>
                </c:pt>
                <c:pt idx="1725" formatCode="m/d/yy">
                  <c:v>44725</c:v>
                </c:pt>
                <c:pt idx="1726" formatCode="m/d/yy">
                  <c:v>44726</c:v>
                </c:pt>
                <c:pt idx="1727" formatCode="m/d/yy">
                  <c:v>44727</c:v>
                </c:pt>
                <c:pt idx="1728" formatCode="m/d/yy">
                  <c:v>44728</c:v>
                </c:pt>
                <c:pt idx="1729" formatCode="m/d/yy">
                  <c:v>44729</c:v>
                </c:pt>
                <c:pt idx="1730" formatCode="m/d/yy">
                  <c:v>44732</c:v>
                </c:pt>
                <c:pt idx="1731" formatCode="m/d/yy">
                  <c:v>44733</c:v>
                </c:pt>
                <c:pt idx="1732" formatCode="m/d/yy">
                  <c:v>44734</c:v>
                </c:pt>
                <c:pt idx="1733" formatCode="m/d/yy">
                  <c:v>44735</c:v>
                </c:pt>
                <c:pt idx="1734" formatCode="m/d/yy">
                  <c:v>44736</c:v>
                </c:pt>
                <c:pt idx="1735" formatCode="m/d/yy">
                  <c:v>44739</c:v>
                </c:pt>
                <c:pt idx="1736" formatCode="m/d/yy">
                  <c:v>44740</c:v>
                </c:pt>
                <c:pt idx="1737" formatCode="m/d/yy">
                  <c:v>44741</c:v>
                </c:pt>
                <c:pt idx="1738" formatCode="m/d/yy">
                  <c:v>44742</c:v>
                </c:pt>
                <c:pt idx="1739" formatCode="m/d/yy">
                  <c:v>44743</c:v>
                </c:pt>
                <c:pt idx="1740" formatCode="m/d/yy">
                  <c:v>44746</c:v>
                </c:pt>
                <c:pt idx="1741" formatCode="m/d/yy">
                  <c:v>44747</c:v>
                </c:pt>
                <c:pt idx="1742" formatCode="m/d/yy">
                  <c:v>44748</c:v>
                </c:pt>
                <c:pt idx="1743" formatCode="m/d/yy">
                  <c:v>44749</c:v>
                </c:pt>
                <c:pt idx="1744" formatCode="m/d/yy">
                  <c:v>44750</c:v>
                </c:pt>
                <c:pt idx="1745" formatCode="m/d/yy">
                  <c:v>44753</c:v>
                </c:pt>
                <c:pt idx="1746" formatCode="m/d/yy">
                  <c:v>44754</c:v>
                </c:pt>
                <c:pt idx="1747" formatCode="m/d/yy">
                  <c:v>44755</c:v>
                </c:pt>
                <c:pt idx="1748" formatCode="m/d/yy">
                  <c:v>44756</c:v>
                </c:pt>
                <c:pt idx="1749" formatCode="m/d/yy">
                  <c:v>44757</c:v>
                </c:pt>
                <c:pt idx="1750" formatCode="m/d/yy">
                  <c:v>44760</c:v>
                </c:pt>
                <c:pt idx="1751" formatCode="m/d/yy">
                  <c:v>44761</c:v>
                </c:pt>
                <c:pt idx="1752" formatCode="m/d/yy">
                  <c:v>44762</c:v>
                </c:pt>
                <c:pt idx="1753" formatCode="m/d/yy">
                  <c:v>44763</c:v>
                </c:pt>
                <c:pt idx="1754" formatCode="m/d/yy">
                  <c:v>44764</c:v>
                </c:pt>
                <c:pt idx="1755" formatCode="m/d/yy">
                  <c:v>44767</c:v>
                </c:pt>
                <c:pt idx="1756" formatCode="m/d/yy">
                  <c:v>44768</c:v>
                </c:pt>
                <c:pt idx="1757" formatCode="m/d/yy">
                  <c:v>44769</c:v>
                </c:pt>
                <c:pt idx="1758" formatCode="m/d/yy">
                  <c:v>44770</c:v>
                </c:pt>
                <c:pt idx="1759" formatCode="m/d/yy">
                  <c:v>44771</c:v>
                </c:pt>
                <c:pt idx="1760" formatCode="m/d/yy">
                  <c:v>44774</c:v>
                </c:pt>
                <c:pt idx="1761" formatCode="m/d/yy">
                  <c:v>44775</c:v>
                </c:pt>
                <c:pt idx="1762" formatCode="m/d/yy">
                  <c:v>44776</c:v>
                </c:pt>
                <c:pt idx="1763" formatCode="m/d/yy">
                  <c:v>44777</c:v>
                </c:pt>
                <c:pt idx="1764" formatCode="m/d/yy">
                  <c:v>44778</c:v>
                </c:pt>
                <c:pt idx="1765" formatCode="m/d/yy">
                  <c:v>44781</c:v>
                </c:pt>
                <c:pt idx="1766" formatCode="m/d/yy">
                  <c:v>44782</c:v>
                </c:pt>
                <c:pt idx="1767" formatCode="m/d/yy">
                  <c:v>44783</c:v>
                </c:pt>
                <c:pt idx="1768" formatCode="m/d/yy">
                  <c:v>44784</c:v>
                </c:pt>
                <c:pt idx="1769" formatCode="m/d/yy">
                  <c:v>44785</c:v>
                </c:pt>
                <c:pt idx="1770" formatCode="m/d/yy">
                  <c:v>44788</c:v>
                </c:pt>
                <c:pt idx="1771" formatCode="m/d/yy">
                  <c:v>44789</c:v>
                </c:pt>
                <c:pt idx="1772" formatCode="m/d/yy">
                  <c:v>44790</c:v>
                </c:pt>
                <c:pt idx="1773" formatCode="m/d/yy">
                  <c:v>44791</c:v>
                </c:pt>
                <c:pt idx="1774" formatCode="m/d/yy">
                  <c:v>44792</c:v>
                </c:pt>
                <c:pt idx="1775" formatCode="m/d/yy">
                  <c:v>44795</c:v>
                </c:pt>
                <c:pt idx="1776" formatCode="m/d/yy">
                  <c:v>44796</c:v>
                </c:pt>
                <c:pt idx="1777" formatCode="m/d/yy">
                  <c:v>44797</c:v>
                </c:pt>
                <c:pt idx="1778" formatCode="m/d/yy">
                  <c:v>44798</c:v>
                </c:pt>
                <c:pt idx="1779" formatCode="m/d/yy">
                  <c:v>44799</c:v>
                </c:pt>
                <c:pt idx="1780" formatCode="m/d/yy">
                  <c:v>44802</c:v>
                </c:pt>
                <c:pt idx="1781" formatCode="m/d/yy">
                  <c:v>44803</c:v>
                </c:pt>
                <c:pt idx="1782" formatCode="m/d/yy">
                  <c:v>44804</c:v>
                </c:pt>
                <c:pt idx="1783" formatCode="m/d/yy">
                  <c:v>44805</c:v>
                </c:pt>
                <c:pt idx="1784" formatCode="m/d/yy">
                  <c:v>44806</c:v>
                </c:pt>
                <c:pt idx="1785" formatCode="m/d/yy">
                  <c:v>44809</c:v>
                </c:pt>
                <c:pt idx="1786" formatCode="m/d/yy">
                  <c:v>44810</c:v>
                </c:pt>
                <c:pt idx="1787" formatCode="m/d/yy">
                  <c:v>44811</c:v>
                </c:pt>
                <c:pt idx="1788" formatCode="m/d/yy">
                  <c:v>44812</c:v>
                </c:pt>
                <c:pt idx="1789" formatCode="m/d/yy">
                  <c:v>44813</c:v>
                </c:pt>
                <c:pt idx="1790" formatCode="m/d/yy">
                  <c:v>44816</c:v>
                </c:pt>
                <c:pt idx="1791" formatCode="m/d/yy">
                  <c:v>44817</c:v>
                </c:pt>
                <c:pt idx="1792" formatCode="m/d/yy">
                  <c:v>44818</c:v>
                </c:pt>
                <c:pt idx="1793" formatCode="m/d/yy">
                  <c:v>44819</c:v>
                </c:pt>
                <c:pt idx="1794" formatCode="m/d/yy">
                  <c:v>44820</c:v>
                </c:pt>
                <c:pt idx="1795" formatCode="m/d/yy">
                  <c:v>44823</c:v>
                </c:pt>
                <c:pt idx="1796" formatCode="m/d/yy">
                  <c:v>44824</c:v>
                </c:pt>
                <c:pt idx="1797" formatCode="m/d/yy">
                  <c:v>44825</c:v>
                </c:pt>
                <c:pt idx="1798" formatCode="m/d/yy">
                  <c:v>44826</c:v>
                </c:pt>
                <c:pt idx="1799" formatCode="m/d/yy">
                  <c:v>44827</c:v>
                </c:pt>
                <c:pt idx="1800" formatCode="m/d/yy">
                  <c:v>44830</c:v>
                </c:pt>
                <c:pt idx="1801" formatCode="m/d/yy">
                  <c:v>44831</c:v>
                </c:pt>
                <c:pt idx="1802" formatCode="m/d/yy">
                  <c:v>44832</c:v>
                </c:pt>
                <c:pt idx="1803" formatCode="m/d/yy">
                  <c:v>44833</c:v>
                </c:pt>
                <c:pt idx="1804" formatCode="m/d/yy">
                  <c:v>44834</c:v>
                </c:pt>
                <c:pt idx="1805" formatCode="m/d/yy">
                  <c:v>44837</c:v>
                </c:pt>
                <c:pt idx="1806" formatCode="m/d/yy">
                  <c:v>44838</c:v>
                </c:pt>
                <c:pt idx="1807" formatCode="m/d/yy">
                  <c:v>44839</c:v>
                </c:pt>
                <c:pt idx="1808" formatCode="m/d/yy">
                  <c:v>44840</c:v>
                </c:pt>
                <c:pt idx="1809" formatCode="m/d/yy">
                  <c:v>44841</c:v>
                </c:pt>
                <c:pt idx="1810" formatCode="m/d/yy">
                  <c:v>44844</c:v>
                </c:pt>
                <c:pt idx="1811" formatCode="m/d/yy">
                  <c:v>44845</c:v>
                </c:pt>
                <c:pt idx="1812" formatCode="m/d/yy">
                  <c:v>44846</c:v>
                </c:pt>
                <c:pt idx="1813" formatCode="m/d/yy">
                  <c:v>44847</c:v>
                </c:pt>
                <c:pt idx="1814" formatCode="m/d/yy">
                  <c:v>44848</c:v>
                </c:pt>
                <c:pt idx="1815" formatCode="m/d/yy">
                  <c:v>44851</c:v>
                </c:pt>
                <c:pt idx="1816" formatCode="m/d/yy">
                  <c:v>44852</c:v>
                </c:pt>
                <c:pt idx="1817" formatCode="m/d/yy">
                  <c:v>44853</c:v>
                </c:pt>
                <c:pt idx="1818" formatCode="m/d/yy">
                  <c:v>44854</c:v>
                </c:pt>
                <c:pt idx="1819" formatCode="m/d/yy">
                  <c:v>44855</c:v>
                </c:pt>
                <c:pt idx="1820" formatCode="m/d/yy">
                  <c:v>44858</c:v>
                </c:pt>
                <c:pt idx="1821" formatCode="m/d/yy">
                  <c:v>44859</c:v>
                </c:pt>
                <c:pt idx="1822" formatCode="m/d/yy">
                  <c:v>44860</c:v>
                </c:pt>
                <c:pt idx="1823" formatCode="m/d/yy">
                  <c:v>44862</c:v>
                </c:pt>
                <c:pt idx="1824" formatCode="m/d/yy">
                  <c:v>44865</c:v>
                </c:pt>
                <c:pt idx="1825" formatCode="m/d/yy">
                  <c:v>44866</c:v>
                </c:pt>
                <c:pt idx="1826" formatCode="m/d/yy">
                  <c:v>44867</c:v>
                </c:pt>
                <c:pt idx="1827" formatCode="m/d/yy">
                  <c:v>44868</c:v>
                </c:pt>
                <c:pt idx="1828" formatCode="m/d/yy">
                  <c:v>44869</c:v>
                </c:pt>
                <c:pt idx="1829" formatCode="m/d/yy">
                  <c:v>44872</c:v>
                </c:pt>
                <c:pt idx="1830" formatCode="m/d/yy">
                  <c:v>44873</c:v>
                </c:pt>
                <c:pt idx="1831" formatCode="m/d/yy">
                  <c:v>44874</c:v>
                </c:pt>
                <c:pt idx="1832" formatCode="m/d/yy">
                  <c:v>44875</c:v>
                </c:pt>
                <c:pt idx="1833" formatCode="m/d/yy">
                  <c:v>44876</c:v>
                </c:pt>
                <c:pt idx="1834" formatCode="m/d/yy">
                  <c:v>44879</c:v>
                </c:pt>
                <c:pt idx="1835" formatCode="m/d/yy">
                  <c:v>44880</c:v>
                </c:pt>
                <c:pt idx="1836" formatCode="m/d/yy">
                  <c:v>44881</c:v>
                </c:pt>
                <c:pt idx="1837" formatCode="m/d/yy">
                  <c:v>44882</c:v>
                </c:pt>
                <c:pt idx="1838" formatCode="m/d/yy">
                  <c:v>44883</c:v>
                </c:pt>
                <c:pt idx="1839" formatCode="m/d/yy">
                  <c:v>44886</c:v>
                </c:pt>
                <c:pt idx="1840" formatCode="m/d/yy">
                  <c:v>44887</c:v>
                </c:pt>
                <c:pt idx="1841" formatCode="m/d/yy">
                  <c:v>44888</c:v>
                </c:pt>
                <c:pt idx="1842" formatCode="m/d/yy">
                  <c:v>44889</c:v>
                </c:pt>
                <c:pt idx="1843" formatCode="m/d/yy">
                  <c:v>44890</c:v>
                </c:pt>
                <c:pt idx="1844" formatCode="m/d/yy">
                  <c:v>44893</c:v>
                </c:pt>
                <c:pt idx="1845" formatCode="m/d/yy">
                  <c:v>44894</c:v>
                </c:pt>
                <c:pt idx="1846" formatCode="m/d/yy">
                  <c:v>44895</c:v>
                </c:pt>
                <c:pt idx="1847" formatCode="m/d/yy">
                  <c:v>44896</c:v>
                </c:pt>
                <c:pt idx="1848" formatCode="m/d/yy">
                  <c:v>44897</c:v>
                </c:pt>
                <c:pt idx="1849" formatCode="m/d/yy">
                  <c:v>44900</c:v>
                </c:pt>
                <c:pt idx="1850" formatCode="m/d/yy">
                  <c:v>44901</c:v>
                </c:pt>
                <c:pt idx="1851" formatCode="m/d/yy">
                  <c:v>44902</c:v>
                </c:pt>
                <c:pt idx="1852" formatCode="m/d/yy">
                  <c:v>44903</c:v>
                </c:pt>
                <c:pt idx="1853" formatCode="m/d/yy">
                  <c:v>44904</c:v>
                </c:pt>
                <c:pt idx="1854" formatCode="m/d/yy">
                  <c:v>44907</c:v>
                </c:pt>
                <c:pt idx="1855" formatCode="m/d/yy">
                  <c:v>44908</c:v>
                </c:pt>
                <c:pt idx="1856" formatCode="m/d/yy">
                  <c:v>44909</c:v>
                </c:pt>
                <c:pt idx="1857" formatCode="m/d/yy">
                  <c:v>44910</c:v>
                </c:pt>
                <c:pt idx="1858" formatCode="m/d/yy">
                  <c:v>44911</c:v>
                </c:pt>
                <c:pt idx="1859" formatCode="m/d/yy">
                  <c:v>44914</c:v>
                </c:pt>
                <c:pt idx="1860" formatCode="m/d/yy">
                  <c:v>44915</c:v>
                </c:pt>
                <c:pt idx="1861" formatCode="m/d/yy">
                  <c:v>44916</c:v>
                </c:pt>
                <c:pt idx="1862" formatCode="m/d/yy">
                  <c:v>44917</c:v>
                </c:pt>
                <c:pt idx="1863" formatCode="m/d/yy">
                  <c:v>44918</c:v>
                </c:pt>
                <c:pt idx="1864" formatCode="m/d/yy">
                  <c:v>44921</c:v>
                </c:pt>
                <c:pt idx="1865" formatCode="m/d/yy">
                  <c:v>44922</c:v>
                </c:pt>
                <c:pt idx="1866" formatCode="m/d/yy">
                  <c:v>44923</c:v>
                </c:pt>
                <c:pt idx="1867" formatCode="m/d/yy">
                  <c:v>44924</c:v>
                </c:pt>
                <c:pt idx="1868" formatCode="m/d/yy">
                  <c:v>44925</c:v>
                </c:pt>
                <c:pt idx="1869" formatCode="m/d/yy">
                  <c:v>44928</c:v>
                </c:pt>
                <c:pt idx="1870" formatCode="m/d/yy">
                  <c:v>44929</c:v>
                </c:pt>
                <c:pt idx="1871" formatCode="m/d/yy">
                  <c:v>44930</c:v>
                </c:pt>
                <c:pt idx="1872" formatCode="m/d/yy">
                  <c:v>44931</c:v>
                </c:pt>
                <c:pt idx="1873" formatCode="m/d/yy">
                  <c:v>44932</c:v>
                </c:pt>
                <c:pt idx="1874" formatCode="m/d/yy">
                  <c:v>44935</c:v>
                </c:pt>
                <c:pt idx="1875" formatCode="m/d/yy">
                  <c:v>44936</c:v>
                </c:pt>
                <c:pt idx="1876" formatCode="m/d/yy">
                  <c:v>44937</c:v>
                </c:pt>
                <c:pt idx="1877" formatCode="m/d/yy">
                  <c:v>44938</c:v>
                </c:pt>
                <c:pt idx="1878" formatCode="m/d/yy">
                  <c:v>44939</c:v>
                </c:pt>
                <c:pt idx="1879" formatCode="m/d/yy">
                  <c:v>44942</c:v>
                </c:pt>
                <c:pt idx="1880" formatCode="m/d/yy">
                  <c:v>44943</c:v>
                </c:pt>
                <c:pt idx="1881" formatCode="m/d/yy">
                  <c:v>44944</c:v>
                </c:pt>
                <c:pt idx="1882" formatCode="m/d/yy">
                  <c:v>44945</c:v>
                </c:pt>
                <c:pt idx="1883" formatCode="m/d/yy">
                  <c:v>44946</c:v>
                </c:pt>
                <c:pt idx="1884" formatCode="m/d/yy">
                  <c:v>44949</c:v>
                </c:pt>
                <c:pt idx="1885" formatCode="m/d/yy">
                  <c:v>44950</c:v>
                </c:pt>
                <c:pt idx="1886" formatCode="m/d/yy">
                  <c:v>44951</c:v>
                </c:pt>
                <c:pt idx="1887" formatCode="m/d/yy">
                  <c:v>44952</c:v>
                </c:pt>
                <c:pt idx="1888" formatCode="m/d/yy">
                  <c:v>44953</c:v>
                </c:pt>
                <c:pt idx="1889" formatCode="m/d/yy">
                  <c:v>44956</c:v>
                </c:pt>
                <c:pt idx="1890" formatCode="m/d/yy">
                  <c:v>44957</c:v>
                </c:pt>
                <c:pt idx="1891" formatCode="m/d/yy">
                  <c:v>44958</c:v>
                </c:pt>
                <c:pt idx="1892" formatCode="m/d/yy">
                  <c:v>44959</c:v>
                </c:pt>
                <c:pt idx="1893" formatCode="m/d/yy">
                  <c:v>44960</c:v>
                </c:pt>
                <c:pt idx="1894" formatCode="m/d/yy">
                  <c:v>44963</c:v>
                </c:pt>
                <c:pt idx="1895" formatCode="m/d/yy">
                  <c:v>44964</c:v>
                </c:pt>
                <c:pt idx="1896" formatCode="m/d/yy">
                  <c:v>44965</c:v>
                </c:pt>
                <c:pt idx="1897" formatCode="m/d/yy">
                  <c:v>44966</c:v>
                </c:pt>
                <c:pt idx="1898" formatCode="m/d/yy">
                  <c:v>44967</c:v>
                </c:pt>
                <c:pt idx="1899" formatCode="m/d/yy">
                  <c:v>44970</c:v>
                </c:pt>
                <c:pt idx="1900" formatCode="m/d/yy">
                  <c:v>44971</c:v>
                </c:pt>
                <c:pt idx="1901" formatCode="m/d/yy">
                  <c:v>44972</c:v>
                </c:pt>
                <c:pt idx="1902" formatCode="m/d/yy">
                  <c:v>44973</c:v>
                </c:pt>
                <c:pt idx="1903" formatCode="m/d/yy">
                  <c:v>44974</c:v>
                </c:pt>
                <c:pt idx="1904" formatCode="m/d/yy">
                  <c:v>44977</c:v>
                </c:pt>
                <c:pt idx="1905" formatCode="m/d/yy">
                  <c:v>44978</c:v>
                </c:pt>
                <c:pt idx="1906" formatCode="m/d/yy">
                  <c:v>44979</c:v>
                </c:pt>
                <c:pt idx="1907" formatCode="m/d/yy">
                  <c:v>44980</c:v>
                </c:pt>
                <c:pt idx="1908" formatCode="m/d/yy">
                  <c:v>44981</c:v>
                </c:pt>
                <c:pt idx="1909" formatCode="m/d/yy">
                  <c:v>44984</c:v>
                </c:pt>
                <c:pt idx="1910" formatCode="m/d/yy">
                  <c:v>44985</c:v>
                </c:pt>
                <c:pt idx="1911" formatCode="m/d/yy">
                  <c:v>44986</c:v>
                </c:pt>
                <c:pt idx="1912" formatCode="m/d/yy">
                  <c:v>44987</c:v>
                </c:pt>
                <c:pt idx="1913" formatCode="m/d/yy">
                  <c:v>44988</c:v>
                </c:pt>
                <c:pt idx="1914" formatCode="m/d/yy">
                  <c:v>44991</c:v>
                </c:pt>
                <c:pt idx="1915" formatCode="m/d/yy">
                  <c:v>44992</c:v>
                </c:pt>
                <c:pt idx="1916" formatCode="m/d/yy">
                  <c:v>44993</c:v>
                </c:pt>
                <c:pt idx="1917" formatCode="m/d/yy">
                  <c:v>44994</c:v>
                </c:pt>
                <c:pt idx="1918" formatCode="m/d/yy">
                  <c:v>44995</c:v>
                </c:pt>
                <c:pt idx="1919" formatCode="m/d/yy">
                  <c:v>44998</c:v>
                </c:pt>
                <c:pt idx="1920" formatCode="m/d/yy">
                  <c:v>44999</c:v>
                </c:pt>
                <c:pt idx="1921" formatCode="m/d/yy">
                  <c:v>45000</c:v>
                </c:pt>
                <c:pt idx="1922" formatCode="m/d/yy">
                  <c:v>45001</c:v>
                </c:pt>
                <c:pt idx="1923" formatCode="m/d/yy">
                  <c:v>45002</c:v>
                </c:pt>
                <c:pt idx="1924" formatCode="m/d/yy">
                  <c:v>45005</c:v>
                </c:pt>
                <c:pt idx="1925" formatCode="m/d/yy">
                  <c:v>45006</c:v>
                </c:pt>
                <c:pt idx="1926" formatCode="m/d/yy">
                  <c:v>45007</c:v>
                </c:pt>
                <c:pt idx="1927" formatCode="m/d/yy">
                  <c:v>45008</c:v>
                </c:pt>
                <c:pt idx="1928" formatCode="m/d/yy">
                  <c:v>45009</c:v>
                </c:pt>
                <c:pt idx="1929" formatCode="m/d/yy">
                  <c:v>45012</c:v>
                </c:pt>
                <c:pt idx="1930" formatCode="m/d/yy">
                  <c:v>45013</c:v>
                </c:pt>
                <c:pt idx="1931" formatCode="m/d/yy">
                  <c:v>45014</c:v>
                </c:pt>
                <c:pt idx="1932" formatCode="m/d/yy">
                  <c:v>45015</c:v>
                </c:pt>
                <c:pt idx="1933" formatCode="m/d/yy">
                  <c:v>45016</c:v>
                </c:pt>
                <c:pt idx="1934" formatCode="m/d/yy">
                  <c:v>45019</c:v>
                </c:pt>
                <c:pt idx="1935" formatCode="m/d/yy">
                  <c:v>45020</c:v>
                </c:pt>
                <c:pt idx="1936" formatCode="m/d/yy">
                  <c:v>45021</c:v>
                </c:pt>
                <c:pt idx="1937" formatCode="m/d/yy">
                  <c:v>45022</c:v>
                </c:pt>
                <c:pt idx="1938" formatCode="m/d/yy">
                  <c:v>45023</c:v>
                </c:pt>
                <c:pt idx="1939" formatCode="m/d/yy">
                  <c:v>45026</c:v>
                </c:pt>
                <c:pt idx="1940" formatCode="m/d/yy">
                  <c:v>45027</c:v>
                </c:pt>
                <c:pt idx="1941" formatCode="m/d/yy">
                  <c:v>45028</c:v>
                </c:pt>
                <c:pt idx="1942" formatCode="m/d/yy">
                  <c:v>45029</c:v>
                </c:pt>
                <c:pt idx="1943" formatCode="m/d/yy">
                  <c:v>45030</c:v>
                </c:pt>
                <c:pt idx="1944" formatCode="m/d/yy">
                  <c:v>45033</c:v>
                </c:pt>
                <c:pt idx="1945" formatCode="m/d/yy">
                  <c:v>45034</c:v>
                </c:pt>
                <c:pt idx="1946" formatCode="m/d/yy">
                  <c:v>45035</c:v>
                </c:pt>
                <c:pt idx="1947" formatCode="m/d/yy">
                  <c:v>45036</c:v>
                </c:pt>
                <c:pt idx="1948" formatCode="m/d/yy">
                  <c:v>45037</c:v>
                </c:pt>
                <c:pt idx="1949" formatCode="m/d/yy">
                  <c:v>45040</c:v>
                </c:pt>
                <c:pt idx="1950" formatCode="m/d/yy">
                  <c:v>45041</c:v>
                </c:pt>
                <c:pt idx="1951" formatCode="m/d/yy">
                  <c:v>45042</c:v>
                </c:pt>
                <c:pt idx="1952" formatCode="m/d/yy">
                  <c:v>45043</c:v>
                </c:pt>
                <c:pt idx="1953" formatCode="m/d/yy">
                  <c:v>45044</c:v>
                </c:pt>
                <c:pt idx="1954" formatCode="m/d/yy">
                  <c:v>45047</c:v>
                </c:pt>
                <c:pt idx="1955" formatCode="m/d/yy">
                  <c:v>45048</c:v>
                </c:pt>
                <c:pt idx="1956" formatCode="m/d/yy">
                  <c:v>45049</c:v>
                </c:pt>
                <c:pt idx="1957" formatCode="m/d/yy">
                  <c:v>45050</c:v>
                </c:pt>
                <c:pt idx="1958" formatCode="m/d/yy">
                  <c:v>45051</c:v>
                </c:pt>
                <c:pt idx="1959" formatCode="m/d/yy">
                  <c:v>45054</c:v>
                </c:pt>
                <c:pt idx="1960" formatCode="m/d/yy">
                  <c:v>45055</c:v>
                </c:pt>
                <c:pt idx="1961" formatCode="m/d/yy">
                  <c:v>45056</c:v>
                </c:pt>
              </c:numCache>
            </c:numRef>
          </c:cat>
          <c:val>
            <c:numRef>
              <c:f>'Li Prices output'!$E$1518:$E$3994</c:f>
              <c:numCache>
                <c:formatCode>_-* #,##0_-;\-* #,##0_-;_-* "-"??_-;_-@_-</c:formatCode>
                <c:ptCount val="2477"/>
                <c:pt idx="0">
                  <c:v>6916.3593251459761</c:v>
                </c:pt>
                <c:pt idx="1">
                  <c:v>6925.3912140049433</c:v>
                </c:pt>
                <c:pt idx="2">
                  <c:v>6925.3912140049433</c:v>
                </c:pt>
                <c:pt idx="3">
                  <c:v>6914.7295689545563</c:v>
                </c:pt>
                <c:pt idx="4">
                  <c:v>6912.6663133824395</c:v>
                </c:pt>
                <c:pt idx="5">
                  <c:v>6901.178077999125</c:v>
                </c:pt>
                <c:pt idx="6">
                  <c:v>6902.2602422840773</c:v>
                </c:pt>
                <c:pt idx="7">
                  <c:v>6904.7505085717448</c:v>
                </c:pt>
                <c:pt idx="8">
                  <c:v>6912.340648737264</c:v>
                </c:pt>
                <c:pt idx="9">
                  <c:v>6910.1703350278676</c:v>
                </c:pt>
                <c:pt idx="10">
                  <c:v>6909.194138427516</c:v>
                </c:pt>
                <c:pt idx="11">
                  <c:v>6914.6209458503281</c:v>
                </c:pt>
                <c:pt idx="12">
                  <c:v>6916.250650832616</c:v>
                </c:pt>
                <c:pt idx="13">
                  <c:v>6910.7127856774614</c:v>
                </c:pt>
                <c:pt idx="14">
                  <c:v>6930.2605335603566</c:v>
                </c:pt>
                <c:pt idx="15">
                  <c:v>6921.7929773389615</c:v>
                </c:pt>
                <c:pt idx="16">
                  <c:v>6923.5282246265751</c:v>
                </c:pt>
                <c:pt idx="17">
                  <c:v>6932.0000294978727</c:v>
                </c:pt>
                <c:pt idx="18">
                  <c:v>6978.3548877269932</c:v>
                </c:pt>
                <c:pt idx="19">
                  <c:v>6983.9473969082064</c:v>
                </c:pt>
                <c:pt idx="20">
                  <c:v>6992.5180057338648</c:v>
                </c:pt>
                <c:pt idx="21">
                  <c:v>7062.6428167272452</c:v>
                </c:pt>
                <c:pt idx="22">
                  <c:v>7071.7699791645455</c:v>
                </c:pt>
                <c:pt idx="23">
                  <c:v>7071.7699791645455</c:v>
                </c:pt>
                <c:pt idx="24">
                  <c:v>7163.6190873954765</c:v>
                </c:pt>
                <c:pt idx="25">
                  <c:v>7211.2436092880816</c:v>
                </c:pt>
                <c:pt idx="26">
                  <c:v>7337.7014872241871</c:v>
                </c:pt>
                <c:pt idx="27">
                  <c:v>7541.9138495261586</c:v>
                </c:pt>
                <c:pt idx="28">
                  <c:v>7667.5294655086282</c:v>
                </c:pt>
                <c:pt idx="29">
                  <c:v>7793.9515710725072</c:v>
                </c:pt>
                <c:pt idx="30">
                  <c:v>7943.1913723478674</c:v>
                </c:pt>
                <c:pt idx="31">
                  <c:v>8346.293646572427</c:v>
                </c:pt>
                <c:pt idx="32">
                  <c:v>8468.9064101152635</c:v>
                </c:pt>
                <c:pt idx="33">
                  <c:v>8613.4939534618316</c:v>
                </c:pt>
                <c:pt idx="34">
                  <c:v>8611.459942515814</c:v>
                </c:pt>
                <c:pt idx="35">
                  <c:v>8610.9177018267947</c:v>
                </c:pt>
                <c:pt idx="36">
                  <c:v>8737.2109075340977</c:v>
                </c:pt>
                <c:pt idx="37">
                  <c:v>8874.2812840600982</c:v>
                </c:pt>
                <c:pt idx="38">
                  <c:v>8929.3469481521533</c:v>
                </c:pt>
                <c:pt idx="39">
                  <c:v>9036.0332731021026</c:v>
                </c:pt>
                <c:pt idx="40">
                  <c:v>9037.6019546039915</c:v>
                </c:pt>
                <c:pt idx="41">
                  <c:v>9037.1740783633613</c:v>
                </c:pt>
                <c:pt idx="42">
                  <c:v>9158.326865264984</c:v>
                </c:pt>
                <c:pt idx="43">
                  <c:v>9282.1844612196383</c:v>
                </c:pt>
                <c:pt idx="44">
                  <c:v>9269.054455694928</c:v>
                </c:pt>
                <c:pt idx="45">
                  <c:v>9269.6372226715994</c:v>
                </c:pt>
                <c:pt idx="46">
                  <c:v>9262.9398235128065</c:v>
                </c:pt>
                <c:pt idx="47">
                  <c:v>9259.5947518227313</c:v>
                </c:pt>
                <c:pt idx="48">
                  <c:v>9252.7666778102157</c:v>
                </c:pt>
                <c:pt idx="49">
                  <c:v>9257.9957888194804</c:v>
                </c:pt>
                <c:pt idx="50">
                  <c:v>9246.2385899405763</c:v>
                </c:pt>
                <c:pt idx="51">
                  <c:v>9504.5594442590391</c:v>
                </c:pt>
                <c:pt idx="52">
                  <c:v>9909.1093638940984</c:v>
                </c:pt>
                <c:pt idx="53">
                  <c:v>9906.3157046429315</c:v>
                </c:pt>
                <c:pt idx="54">
                  <c:v>9898.8736419481083</c:v>
                </c:pt>
                <c:pt idx="55">
                  <c:v>10300.985429724338</c:v>
                </c:pt>
                <c:pt idx="56">
                  <c:v>10567.881852686134</c:v>
                </c:pt>
                <c:pt idx="57">
                  <c:v>10835.084001998472</c:v>
                </c:pt>
                <c:pt idx="58">
                  <c:v>10960.445090308722</c:v>
                </c:pt>
                <c:pt idx="59">
                  <c:v>10953.593099129484</c:v>
                </c:pt>
                <c:pt idx="60">
                  <c:v>10952.908371174297</c:v>
                </c:pt>
                <c:pt idx="61">
                  <c:v>11487.376108314738</c:v>
                </c:pt>
                <c:pt idx="62">
                  <c:v>11889.399197933115</c:v>
                </c:pt>
                <c:pt idx="63">
                  <c:v>12281.143678835277</c:v>
                </c:pt>
                <c:pt idx="64">
                  <c:v>12537.355316919002</c:v>
                </c:pt>
                <c:pt idx="65">
                  <c:v>12784.755457592366</c:v>
                </c:pt>
                <c:pt idx="66">
                  <c:v>12765.263165873028</c:v>
                </c:pt>
                <c:pt idx="67">
                  <c:v>13805.623720822678</c:v>
                </c:pt>
                <c:pt idx="68">
                  <c:v>15094.171743074954</c:v>
                </c:pt>
                <c:pt idx="69">
                  <c:v>15085.057892879417</c:v>
                </c:pt>
                <c:pt idx="70">
                  <c:v>15738.885800628525</c:v>
                </c:pt>
                <c:pt idx="71">
                  <c:v>16374.085527130674</c:v>
                </c:pt>
                <c:pt idx="72">
                  <c:v>16346.053331108162</c:v>
                </c:pt>
                <c:pt idx="73">
                  <c:v>16616.362607012343</c:v>
                </c:pt>
                <c:pt idx="74">
                  <c:v>16617.388197618729</c:v>
                </c:pt>
                <c:pt idx="75">
                  <c:v>16623.031209741097</c:v>
                </c:pt>
                <c:pt idx="76">
                  <c:v>16625.340819486799</c:v>
                </c:pt>
                <c:pt idx="77">
                  <c:v>16628.421297681998</c:v>
                </c:pt>
                <c:pt idx="78">
                  <c:v>16629.705167205746</c:v>
                </c:pt>
                <c:pt idx="79">
                  <c:v>16600.48212543087</c:v>
                </c:pt>
                <c:pt idx="80">
                  <c:v>16604.577407574772</c:v>
                </c:pt>
                <c:pt idx="81">
                  <c:v>16988.661056457669</c:v>
                </c:pt>
                <c:pt idx="82">
                  <c:v>16978.981205847245</c:v>
                </c:pt>
                <c:pt idx="83">
                  <c:v>16875.550662954047</c:v>
                </c:pt>
                <c:pt idx="84">
                  <c:v>17183.476107032333</c:v>
                </c:pt>
                <c:pt idx="85">
                  <c:v>17078.633286934208</c:v>
                </c:pt>
                <c:pt idx="86">
                  <c:v>16982.786325564164</c:v>
                </c:pt>
                <c:pt idx="87">
                  <c:v>16977.893486657969</c:v>
                </c:pt>
                <c:pt idx="88">
                  <c:v>17039.127690312424</c:v>
                </c:pt>
                <c:pt idx="89">
                  <c:v>17034.46149581037</c:v>
                </c:pt>
                <c:pt idx="90">
                  <c:v>17027.984908265957</c:v>
                </c:pt>
                <c:pt idx="91">
                  <c:v>16990.259782369041</c:v>
                </c:pt>
                <c:pt idx="92">
                  <c:v>17003.418725540552</c:v>
                </c:pt>
                <c:pt idx="93">
                  <c:v>17019.184648539547</c:v>
                </c:pt>
                <c:pt idx="94">
                  <c:v>17019.70205907214</c:v>
                </c:pt>
                <c:pt idx="95">
                  <c:v>18319.472898093842</c:v>
                </c:pt>
                <c:pt idx="96">
                  <c:v>19613.955784168549</c:v>
                </c:pt>
                <c:pt idx="97">
                  <c:v>19877.368329973669</c:v>
                </c:pt>
                <c:pt idx="98">
                  <c:v>19875.857730948697</c:v>
                </c:pt>
                <c:pt idx="99">
                  <c:v>19865.893532833648</c:v>
                </c:pt>
                <c:pt idx="100">
                  <c:v>19879.78576607339</c:v>
                </c:pt>
                <c:pt idx="101">
                  <c:v>19887.948955824188</c:v>
                </c:pt>
                <c:pt idx="102">
                  <c:v>19885.831929627555</c:v>
                </c:pt>
                <c:pt idx="103">
                  <c:v>19878.576974527357</c:v>
                </c:pt>
                <c:pt idx="104">
                  <c:v>19874.347361505028</c:v>
                </c:pt>
                <c:pt idx="105">
                  <c:v>19882.808388205987</c:v>
                </c:pt>
                <c:pt idx="106">
                  <c:v>19905.507385528697</c:v>
                </c:pt>
                <c:pt idx="107">
                  <c:v>19890.974060999768</c:v>
                </c:pt>
                <c:pt idx="108">
                  <c:v>20130.111568183056</c:v>
                </c:pt>
                <c:pt idx="109">
                  <c:v>20066.171150275561</c:v>
                </c:pt>
                <c:pt idx="110">
                  <c:v>20030.517081907143</c:v>
                </c:pt>
                <c:pt idx="111">
                  <c:v>20914.483496177832</c:v>
                </c:pt>
                <c:pt idx="112">
                  <c:v>21294.46497230868</c:v>
                </c:pt>
                <c:pt idx="113">
                  <c:v>21296.097532719326</c:v>
                </c:pt>
                <c:pt idx="114">
                  <c:v>21671.312577060831</c:v>
                </c:pt>
                <c:pt idx="115">
                  <c:v>22048.944993966965</c:v>
                </c:pt>
                <c:pt idx="116">
                  <c:v>22042.870439595015</c:v>
                </c:pt>
                <c:pt idx="117">
                  <c:v>22019.615622453373</c:v>
                </c:pt>
                <c:pt idx="118">
                  <c:v>21980.630954989934</c:v>
                </c:pt>
                <c:pt idx="119">
                  <c:v>22241.189195295512</c:v>
                </c:pt>
                <c:pt idx="120">
                  <c:v>22244.923786673138</c:v>
                </c:pt>
                <c:pt idx="121">
                  <c:v>22300.410994612721</c:v>
                </c:pt>
                <c:pt idx="122">
                  <c:v>22391.90161747015</c:v>
                </c:pt>
                <c:pt idx="123">
                  <c:v>22492.818036643228</c:v>
                </c:pt>
                <c:pt idx="124">
                  <c:v>22534.659028271344</c:v>
                </c:pt>
                <c:pt idx="125">
                  <c:v>22505.941437309473</c:v>
                </c:pt>
                <c:pt idx="126">
                  <c:v>22521.502125097428</c:v>
                </c:pt>
                <c:pt idx="127">
                  <c:v>22570.051055692751</c:v>
                </c:pt>
                <c:pt idx="128">
                  <c:v>22550.95332018409</c:v>
                </c:pt>
                <c:pt idx="129">
                  <c:v>22500.759318627152</c:v>
                </c:pt>
                <c:pt idx="130">
                  <c:v>22474.88448040426</c:v>
                </c:pt>
                <c:pt idx="131">
                  <c:v>22629.984188040788</c:v>
                </c:pt>
                <c:pt idx="132">
                  <c:v>22649.916030223838</c:v>
                </c:pt>
                <c:pt idx="133">
                  <c:v>22604.857210455179</c:v>
                </c:pt>
                <c:pt idx="134">
                  <c:v>22585.004557825123</c:v>
                </c:pt>
                <c:pt idx="135">
                  <c:v>22528.078655702917</c:v>
                </c:pt>
                <c:pt idx="136">
                  <c:v>22500.068549771528</c:v>
                </c:pt>
                <c:pt idx="137">
                  <c:v>22495.579585818996</c:v>
                </c:pt>
                <c:pt idx="138">
                  <c:v>22524.962978286068</c:v>
                </c:pt>
                <c:pt idx="139">
                  <c:v>22523.924610651309</c:v>
                </c:pt>
                <c:pt idx="140">
                  <c:v>22661.471573859682</c:v>
                </c:pt>
                <c:pt idx="141">
                  <c:v>22713.089838415242</c:v>
                </c:pt>
                <c:pt idx="142">
                  <c:v>22614.273285383166</c:v>
                </c:pt>
                <c:pt idx="143">
                  <c:v>22630.682957063593</c:v>
                </c:pt>
                <c:pt idx="144">
                  <c:v>22617.413720501256</c:v>
                </c:pt>
                <c:pt idx="145">
                  <c:v>22880.193092959049</c:v>
                </c:pt>
                <c:pt idx="146">
                  <c:v>22876.299254788024</c:v>
                </c:pt>
                <c:pt idx="147">
                  <c:v>22891.88256490709</c:v>
                </c:pt>
                <c:pt idx="148">
                  <c:v>22873.114372843665</c:v>
                </c:pt>
                <c:pt idx="149">
                  <c:v>22824.038012973557</c:v>
                </c:pt>
                <c:pt idx="150">
                  <c:v>22809.250588228162</c:v>
                </c:pt>
                <c:pt idx="151">
                  <c:v>22834.259572735369</c:v>
                </c:pt>
                <c:pt idx="152">
                  <c:v>22439.329333324884</c:v>
                </c:pt>
                <c:pt idx="153">
                  <c:v>22492.127755285652</c:v>
                </c:pt>
                <c:pt idx="154">
                  <c:v>22462.919006113614</c:v>
                </c:pt>
                <c:pt idx="155">
                  <c:v>22414.751754646546</c:v>
                </c:pt>
                <c:pt idx="156">
                  <c:v>22355.43431020006</c:v>
                </c:pt>
                <c:pt idx="157">
                  <c:v>22378.503157211882</c:v>
                </c:pt>
                <c:pt idx="158">
                  <c:v>22376.090752159129</c:v>
                </c:pt>
                <c:pt idx="159">
                  <c:v>22360.594844436026</c:v>
                </c:pt>
                <c:pt idx="160">
                  <c:v>22436.903797023628</c:v>
                </c:pt>
                <c:pt idx="161">
                  <c:v>22429.630333304307</c:v>
                </c:pt>
                <c:pt idx="162">
                  <c:v>22372.645361328094</c:v>
                </c:pt>
                <c:pt idx="163">
                  <c:v>22449.977904495434</c:v>
                </c:pt>
                <c:pt idx="164">
                  <c:v>22499.052671466463</c:v>
                </c:pt>
                <c:pt idx="165">
                  <c:v>22426.897167955034</c:v>
                </c:pt>
                <c:pt idx="166">
                  <c:v>22413.483951945491</c:v>
                </c:pt>
                <c:pt idx="167">
                  <c:v>22490.397192251468</c:v>
                </c:pt>
                <c:pt idx="168">
                  <c:v>22427.585457953592</c:v>
                </c:pt>
                <c:pt idx="169">
                  <c:v>22375.052993546564</c:v>
                </c:pt>
                <c:pt idx="170">
                  <c:v>22414.515168138354</c:v>
                </c:pt>
                <c:pt idx="171">
                  <c:v>22414.858927956284</c:v>
                </c:pt>
                <c:pt idx="172">
                  <c:v>22352.46783009301</c:v>
                </c:pt>
                <c:pt idx="173">
                  <c:v>21923.771828344699</c:v>
                </c:pt>
                <c:pt idx="174">
                  <c:v>21925.445654259216</c:v>
                </c:pt>
                <c:pt idx="175">
                  <c:v>21898.027144168791</c:v>
                </c:pt>
                <c:pt idx="176">
                  <c:v>21895.355838631229</c:v>
                </c:pt>
                <c:pt idx="177">
                  <c:v>21893.686603605031</c:v>
                </c:pt>
                <c:pt idx="178">
                  <c:v>21870.344008795004</c:v>
                </c:pt>
                <c:pt idx="179">
                  <c:v>21811.210728622969</c:v>
                </c:pt>
                <c:pt idx="180">
                  <c:v>21804.255411933005</c:v>
                </c:pt>
                <c:pt idx="181">
                  <c:v>21822.149481723951</c:v>
                </c:pt>
                <c:pt idx="182">
                  <c:v>21807.235718694446</c:v>
                </c:pt>
                <c:pt idx="183">
                  <c:v>21924.776093224151</c:v>
                </c:pt>
                <c:pt idx="184">
                  <c:v>21876.341635014334</c:v>
                </c:pt>
                <c:pt idx="185">
                  <c:v>21850.375650877821</c:v>
                </c:pt>
                <c:pt idx="186">
                  <c:v>21880.675300155977</c:v>
                </c:pt>
                <c:pt idx="187">
                  <c:v>21880.675300155977</c:v>
                </c:pt>
                <c:pt idx="188">
                  <c:v>21414.243353018865</c:v>
                </c:pt>
                <c:pt idx="189">
                  <c:v>20729.443194199906</c:v>
                </c:pt>
                <c:pt idx="190">
                  <c:v>20777.315742218962</c:v>
                </c:pt>
                <c:pt idx="191">
                  <c:v>20746.740006392592</c:v>
                </c:pt>
                <c:pt idx="192">
                  <c:v>20760.913428288564</c:v>
                </c:pt>
                <c:pt idx="193">
                  <c:v>20776.684404760981</c:v>
                </c:pt>
                <c:pt idx="194">
                  <c:v>20748.313875305226</c:v>
                </c:pt>
                <c:pt idx="195">
                  <c:v>20788.05435244691</c:v>
                </c:pt>
                <c:pt idx="196">
                  <c:v>20780.788784192679</c:v>
                </c:pt>
                <c:pt idx="197">
                  <c:v>20651.807175108996</c:v>
                </c:pt>
                <c:pt idx="198">
                  <c:v>20572.274385795463</c:v>
                </c:pt>
                <c:pt idx="199">
                  <c:v>20570.10826433669</c:v>
                </c:pt>
                <c:pt idx="200">
                  <c:v>20605.131501949247</c:v>
                </c:pt>
                <c:pt idx="201">
                  <c:v>20570.417682331044</c:v>
                </c:pt>
                <c:pt idx="202">
                  <c:v>20534.278834202254</c:v>
                </c:pt>
                <c:pt idx="203">
                  <c:v>20132.332256317673</c:v>
                </c:pt>
                <c:pt idx="204">
                  <c:v>20070.002122051181</c:v>
                </c:pt>
                <c:pt idx="205">
                  <c:v>20062.200488597642</c:v>
                </c:pt>
                <c:pt idx="206">
                  <c:v>20082.016490277492</c:v>
                </c:pt>
                <c:pt idx="207">
                  <c:v>19800.1184430311</c:v>
                </c:pt>
                <c:pt idx="208">
                  <c:v>19784.742006964232</c:v>
                </c:pt>
                <c:pt idx="209">
                  <c:v>19806.927185263135</c:v>
                </c:pt>
                <c:pt idx="210">
                  <c:v>19550.769322772852</c:v>
                </c:pt>
                <c:pt idx="211">
                  <c:v>19565.980514585288</c:v>
                </c:pt>
                <c:pt idx="212">
                  <c:v>19536.7491998552</c:v>
                </c:pt>
                <c:pt idx="213">
                  <c:v>19504.695468600308</c:v>
                </c:pt>
                <c:pt idx="214">
                  <c:v>19528.580076942606</c:v>
                </c:pt>
                <c:pt idx="215">
                  <c:v>19326.69877202508</c:v>
                </c:pt>
                <c:pt idx="216">
                  <c:v>19333.357660074762</c:v>
                </c:pt>
                <c:pt idx="217">
                  <c:v>19321.779932604099</c:v>
                </c:pt>
                <c:pt idx="218">
                  <c:v>19320.622922473252</c:v>
                </c:pt>
                <c:pt idx="219">
                  <c:v>19343.499559326898</c:v>
                </c:pt>
                <c:pt idx="220">
                  <c:v>19349.299709119801</c:v>
                </c:pt>
                <c:pt idx="221">
                  <c:v>19451.368358678083</c:v>
                </c:pt>
                <c:pt idx="222">
                  <c:v>19425.31179876715</c:v>
                </c:pt>
                <c:pt idx="223">
                  <c:v>19474.261989954892</c:v>
                </c:pt>
                <c:pt idx="224">
                  <c:v>19067.216317826791</c:v>
                </c:pt>
                <c:pt idx="225">
                  <c:v>19045.398310055483</c:v>
                </c:pt>
                <c:pt idx="226">
                  <c:v>18992.496808811389</c:v>
                </c:pt>
                <c:pt idx="227">
                  <c:v>18604.441098211177</c:v>
                </c:pt>
                <c:pt idx="228">
                  <c:v>18620.374105146559</c:v>
                </c:pt>
                <c:pt idx="229">
                  <c:v>18675.651587043994</c:v>
                </c:pt>
                <c:pt idx="230">
                  <c:v>18682.126706306277</c:v>
                </c:pt>
                <c:pt idx="231">
                  <c:v>18675.088745309658</c:v>
                </c:pt>
                <c:pt idx="232">
                  <c:v>18670.024695936117</c:v>
                </c:pt>
                <c:pt idx="233">
                  <c:v>18318.519842956102</c:v>
                </c:pt>
                <c:pt idx="234">
                  <c:v>18293.669565826807</c:v>
                </c:pt>
                <c:pt idx="235">
                  <c:v>17786.934182156765</c:v>
                </c:pt>
                <c:pt idx="236">
                  <c:v>17728.118491660851</c:v>
                </c:pt>
                <c:pt idx="237">
                  <c:v>17349.243746465094</c:v>
                </c:pt>
                <c:pt idx="238">
                  <c:v>17374.846087821741</c:v>
                </c:pt>
                <c:pt idx="239">
                  <c:v>17327.619069622375</c:v>
                </c:pt>
                <c:pt idx="240">
                  <c:v>17326.318099649434</c:v>
                </c:pt>
                <c:pt idx="241">
                  <c:v>16659.586342471117</c:v>
                </c:pt>
                <c:pt idx="242">
                  <c:v>16625.933130496949</c:v>
                </c:pt>
                <c:pt idx="243">
                  <c:v>16503.721205324331</c:v>
                </c:pt>
                <c:pt idx="244">
                  <c:v>16507.180431543766</c:v>
                </c:pt>
                <c:pt idx="245">
                  <c:v>16517.814270623261</c:v>
                </c:pt>
                <c:pt idx="246">
                  <c:v>16504.215291731194</c:v>
                </c:pt>
                <c:pt idx="247">
                  <c:v>16512.619289273825</c:v>
                </c:pt>
                <c:pt idx="248">
                  <c:v>16530.19644024142</c:v>
                </c:pt>
                <c:pt idx="249">
                  <c:v>16548.804541299851</c:v>
                </c:pt>
                <c:pt idx="250">
                  <c:v>16537.882712566599</c:v>
                </c:pt>
                <c:pt idx="251">
                  <c:v>16493.105498341101</c:v>
                </c:pt>
                <c:pt idx="252">
                  <c:v>16504.956476813608</c:v>
                </c:pt>
                <c:pt idx="253">
                  <c:v>16506.68616758893</c:v>
                </c:pt>
                <c:pt idx="254">
                  <c:v>16518.556677664954</c:v>
                </c:pt>
                <c:pt idx="255">
                  <c:v>16518.556677664954</c:v>
                </c:pt>
                <c:pt idx="256">
                  <c:v>16533.914711915764</c:v>
                </c:pt>
                <c:pt idx="257">
                  <c:v>16525.241345385231</c:v>
                </c:pt>
                <c:pt idx="258">
                  <c:v>16533.170923765934</c:v>
                </c:pt>
                <c:pt idx="259">
                  <c:v>16543.093604670848</c:v>
                </c:pt>
                <c:pt idx="260">
                  <c:v>16531.683548206776</c:v>
                </c:pt>
                <c:pt idx="261">
                  <c:v>16532.923009253438</c:v>
                </c:pt>
                <c:pt idx="262">
                  <c:v>16529.948614924855</c:v>
                </c:pt>
                <c:pt idx="263">
                  <c:v>16517.566816438746</c:v>
                </c:pt>
                <c:pt idx="264">
                  <c:v>16280.748822145511</c:v>
                </c:pt>
                <c:pt idx="265">
                  <c:v>16269.523748764734</c:v>
                </c:pt>
                <c:pt idx="266">
                  <c:v>16269.523748764734</c:v>
                </c:pt>
                <c:pt idx="267">
                  <c:v>16013.310776343242</c:v>
                </c:pt>
                <c:pt idx="268">
                  <c:v>15928.081526292484</c:v>
                </c:pt>
                <c:pt idx="269">
                  <c:v>15893.7231237142</c:v>
                </c:pt>
                <c:pt idx="270">
                  <c:v>15899.636407114644</c:v>
                </c:pt>
                <c:pt idx="271">
                  <c:v>15880.965430568547</c:v>
                </c:pt>
                <c:pt idx="272">
                  <c:v>15878.841139308122</c:v>
                </c:pt>
                <c:pt idx="273">
                  <c:v>15857.158714301575</c:v>
                </c:pt>
                <c:pt idx="274">
                  <c:v>15849.16062211379</c:v>
                </c:pt>
                <c:pt idx="275">
                  <c:v>15856.452675592456</c:v>
                </c:pt>
                <c:pt idx="276">
                  <c:v>15839.761425314955</c:v>
                </c:pt>
                <c:pt idx="277">
                  <c:v>15788.031156732206</c:v>
                </c:pt>
                <c:pt idx="278">
                  <c:v>15768.922959854595</c:v>
                </c:pt>
                <c:pt idx="279">
                  <c:v>15756.829514129968</c:v>
                </c:pt>
                <c:pt idx="280">
                  <c:v>15778.238249882861</c:v>
                </c:pt>
                <c:pt idx="281">
                  <c:v>15749.628781249627</c:v>
                </c:pt>
                <c:pt idx="282">
                  <c:v>15571.192310781331</c:v>
                </c:pt>
                <c:pt idx="283">
                  <c:v>15578.316295574776</c:v>
                </c:pt>
                <c:pt idx="284">
                  <c:v>15601.571981547446</c:v>
                </c:pt>
                <c:pt idx="285">
                  <c:v>15621.659842467894</c:v>
                </c:pt>
                <c:pt idx="286">
                  <c:v>15603.186334893653</c:v>
                </c:pt>
                <c:pt idx="287">
                  <c:v>15749.316422742013</c:v>
                </c:pt>
                <c:pt idx="288">
                  <c:v>15702.602545562142</c:v>
                </c:pt>
                <c:pt idx="289">
                  <c:v>15678.540800096716</c:v>
                </c:pt>
                <c:pt idx="290">
                  <c:v>15668.152309542284</c:v>
                </c:pt>
                <c:pt idx="291">
                  <c:v>15635.001456127244</c:v>
                </c:pt>
                <c:pt idx="292">
                  <c:v>15621.000647424606</c:v>
                </c:pt>
                <c:pt idx="293">
                  <c:v>15511.699185168573</c:v>
                </c:pt>
                <c:pt idx="294">
                  <c:v>15513.960695474036</c:v>
                </c:pt>
                <c:pt idx="295">
                  <c:v>15465.707867312429</c:v>
                </c:pt>
                <c:pt idx="296">
                  <c:v>15470.879517636618</c:v>
                </c:pt>
                <c:pt idx="297">
                  <c:v>15452.008481849476</c:v>
                </c:pt>
                <c:pt idx="298">
                  <c:v>15437.88538913887</c:v>
                </c:pt>
                <c:pt idx="299">
                  <c:v>15444.15913066131</c:v>
                </c:pt>
                <c:pt idx="300">
                  <c:v>15379.427144133027</c:v>
                </c:pt>
                <c:pt idx="301">
                  <c:v>15372.983777612568</c:v>
                </c:pt>
                <c:pt idx="302">
                  <c:v>15379.871713339946</c:v>
                </c:pt>
                <c:pt idx="303">
                  <c:v>15387.655837094038</c:v>
                </c:pt>
                <c:pt idx="304">
                  <c:v>15411.278753639754</c:v>
                </c:pt>
                <c:pt idx="305">
                  <c:v>15445.50416730868</c:v>
                </c:pt>
                <c:pt idx="306">
                  <c:v>15454.028176231035</c:v>
                </c:pt>
                <c:pt idx="307">
                  <c:v>15466.60703637448</c:v>
                </c:pt>
                <c:pt idx="308">
                  <c:v>15463.235691383625</c:v>
                </c:pt>
                <c:pt idx="309">
                  <c:v>15462.561598746899</c:v>
                </c:pt>
                <c:pt idx="310">
                  <c:v>15474.029172460108</c:v>
                </c:pt>
                <c:pt idx="311">
                  <c:v>15441.917923415529</c:v>
                </c:pt>
                <c:pt idx="312">
                  <c:v>15403.916677802026</c:v>
                </c:pt>
                <c:pt idx="313">
                  <c:v>15406.369921420088</c:v>
                </c:pt>
                <c:pt idx="314">
                  <c:v>15417.977659164613</c:v>
                </c:pt>
                <c:pt idx="315">
                  <c:v>15410.497593827185</c:v>
                </c:pt>
                <c:pt idx="316">
                  <c:v>15323.505981244398</c:v>
                </c:pt>
                <c:pt idx="317">
                  <c:v>15288.280795985262</c:v>
                </c:pt>
                <c:pt idx="318">
                  <c:v>15288.280795985262</c:v>
                </c:pt>
                <c:pt idx="319">
                  <c:v>15288.280795985262</c:v>
                </c:pt>
                <c:pt idx="320">
                  <c:v>15328.141340975983</c:v>
                </c:pt>
                <c:pt idx="321">
                  <c:v>15309.947112433303</c:v>
                </c:pt>
                <c:pt idx="322">
                  <c:v>15318.763159371247</c:v>
                </c:pt>
                <c:pt idx="323">
                  <c:v>15497.748951964726</c:v>
                </c:pt>
                <c:pt idx="324">
                  <c:v>15489.724227588309</c:v>
                </c:pt>
                <c:pt idx="325">
                  <c:v>15474.477888352747</c:v>
                </c:pt>
                <c:pt idx="326">
                  <c:v>15483.59982636249</c:v>
                </c:pt>
                <c:pt idx="327">
                  <c:v>15506.451791548983</c:v>
                </c:pt>
                <c:pt idx="328">
                  <c:v>15470.921022605778</c:v>
                </c:pt>
                <c:pt idx="329">
                  <c:v>15528.587575133408</c:v>
                </c:pt>
                <c:pt idx="330">
                  <c:v>15630.233337054819</c:v>
                </c:pt>
                <c:pt idx="331">
                  <c:v>15560.898130580388</c:v>
                </c:pt>
                <c:pt idx="332">
                  <c:v>15560.898130580388</c:v>
                </c:pt>
                <c:pt idx="333">
                  <c:v>15500.255743483227</c:v>
                </c:pt>
                <c:pt idx="334">
                  <c:v>15522.656148219192</c:v>
                </c:pt>
                <c:pt idx="335">
                  <c:v>15626.831269289371</c:v>
                </c:pt>
                <c:pt idx="336">
                  <c:v>15606.449922803811</c:v>
                </c:pt>
                <c:pt idx="337">
                  <c:v>15606.449922803811</c:v>
                </c:pt>
                <c:pt idx="338">
                  <c:v>15495.921455225969</c:v>
                </c:pt>
                <c:pt idx="339">
                  <c:v>15746.79159121329</c:v>
                </c:pt>
                <c:pt idx="340">
                  <c:v>15672.884510432265</c:v>
                </c:pt>
                <c:pt idx="341">
                  <c:v>15661.032610185153</c:v>
                </c:pt>
                <c:pt idx="342">
                  <c:v>15661.032610185153</c:v>
                </c:pt>
                <c:pt idx="343">
                  <c:v>15661.032610185153</c:v>
                </c:pt>
                <c:pt idx="344">
                  <c:v>15484.542136777345</c:v>
                </c:pt>
                <c:pt idx="345">
                  <c:v>15644.765484965379</c:v>
                </c:pt>
                <c:pt idx="346">
                  <c:v>15691.724856813011</c:v>
                </c:pt>
                <c:pt idx="347">
                  <c:v>15643.174715266288</c:v>
                </c:pt>
                <c:pt idx="348">
                  <c:v>15670.603905898024</c:v>
                </c:pt>
                <c:pt idx="349">
                  <c:v>15678.132420866028</c:v>
                </c:pt>
                <c:pt idx="350">
                  <c:v>15656.365151167798</c:v>
                </c:pt>
                <c:pt idx="351">
                  <c:v>15656.365151167798</c:v>
                </c:pt>
                <c:pt idx="352">
                  <c:v>15681.556864965556</c:v>
                </c:pt>
                <c:pt idx="353">
                  <c:v>15673.226658367319</c:v>
                </c:pt>
                <c:pt idx="354">
                  <c:v>15713.01744930588</c:v>
                </c:pt>
                <c:pt idx="355">
                  <c:v>15683.726453405328</c:v>
                </c:pt>
                <c:pt idx="356">
                  <c:v>15656.365151167798</c:v>
                </c:pt>
                <c:pt idx="357">
                  <c:v>15892.056188102848</c:v>
                </c:pt>
                <c:pt idx="358">
                  <c:v>15906.613267668847</c:v>
                </c:pt>
                <c:pt idx="359">
                  <c:v>15933.60268590749</c:v>
                </c:pt>
                <c:pt idx="360">
                  <c:v>15926.759799638874</c:v>
                </c:pt>
                <c:pt idx="361">
                  <c:v>15922.587365713036</c:v>
                </c:pt>
                <c:pt idx="362">
                  <c:v>15929.77458435578</c:v>
                </c:pt>
                <c:pt idx="363">
                  <c:v>15897.136584161148</c:v>
                </c:pt>
                <c:pt idx="364">
                  <c:v>15878.562737007709</c:v>
                </c:pt>
                <c:pt idx="365">
                  <c:v>15861.756858103205</c:v>
                </c:pt>
                <c:pt idx="366">
                  <c:v>15861.411904819879</c:v>
                </c:pt>
                <c:pt idx="367">
                  <c:v>15849.577602565652</c:v>
                </c:pt>
                <c:pt idx="368">
                  <c:v>15825.160657834622</c:v>
                </c:pt>
                <c:pt idx="369">
                  <c:v>15829.39669840832</c:v>
                </c:pt>
                <c:pt idx="370">
                  <c:v>15833.520428643085</c:v>
                </c:pt>
                <c:pt idx="371">
                  <c:v>15822.070923669013</c:v>
                </c:pt>
                <c:pt idx="372">
                  <c:v>15821.041280372152</c:v>
                </c:pt>
                <c:pt idx="373">
                  <c:v>16068.825995503943</c:v>
                </c:pt>
                <c:pt idx="374">
                  <c:v>16107.728488128605</c:v>
                </c:pt>
                <c:pt idx="375">
                  <c:v>16095.128648363287</c:v>
                </c:pt>
                <c:pt idx="376">
                  <c:v>16083.246885881324</c:v>
                </c:pt>
                <c:pt idx="377">
                  <c:v>16133.573078229278</c:v>
                </c:pt>
                <c:pt idx="378">
                  <c:v>16143.300853012019</c:v>
                </c:pt>
                <c:pt idx="379">
                  <c:v>16135.447399651639</c:v>
                </c:pt>
                <c:pt idx="380">
                  <c:v>16141.190219084376</c:v>
                </c:pt>
                <c:pt idx="381">
                  <c:v>16141.190219084376</c:v>
                </c:pt>
                <c:pt idx="382">
                  <c:v>16149.401341692264</c:v>
                </c:pt>
                <c:pt idx="383">
                  <c:v>16374.530162628858</c:v>
                </c:pt>
                <c:pt idx="384">
                  <c:v>16375.956225580287</c:v>
                </c:pt>
                <c:pt idx="385">
                  <c:v>16381.425102076755</c:v>
                </c:pt>
                <c:pt idx="386">
                  <c:v>16381.425102076755</c:v>
                </c:pt>
                <c:pt idx="387">
                  <c:v>16363.24925784297</c:v>
                </c:pt>
                <c:pt idx="388">
                  <c:v>16356.132480955792</c:v>
                </c:pt>
                <c:pt idx="389">
                  <c:v>16349.851142037103</c:v>
                </c:pt>
                <c:pt idx="390">
                  <c:v>16343.574625783216</c:v>
                </c:pt>
                <c:pt idx="391">
                  <c:v>16617.082037913984</c:v>
                </c:pt>
                <c:pt idx="392">
                  <c:v>16619.011032418857</c:v>
                </c:pt>
                <c:pt idx="393">
                  <c:v>16622.62910448687</c:v>
                </c:pt>
                <c:pt idx="394">
                  <c:v>16633.734355290115</c:v>
                </c:pt>
                <c:pt idx="395">
                  <c:v>16641.226701816911</c:v>
                </c:pt>
                <c:pt idx="396">
                  <c:v>16642.193947879878</c:v>
                </c:pt>
                <c:pt idx="397">
                  <c:v>16627.455651845896</c:v>
                </c:pt>
                <c:pt idx="398">
                  <c:v>16641.347601426067</c:v>
                </c:pt>
                <c:pt idx="399">
                  <c:v>16632.526544084947</c:v>
                </c:pt>
                <c:pt idx="400">
                  <c:v>16635.304772128911</c:v>
                </c:pt>
                <c:pt idx="401">
                  <c:v>16635.425585706646</c:v>
                </c:pt>
                <c:pt idx="402">
                  <c:v>16616.238243623939</c:v>
                </c:pt>
                <c:pt idx="403">
                  <c:v>16603.591604678895</c:v>
                </c:pt>
                <c:pt idx="404">
                  <c:v>16614.189385640755</c:v>
                </c:pt>
                <c:pt idx="405">
                  <c:v>16732.229117759754</c:v>
                </c:pt>
                <c:pt idx="406">
                  <c:v>16725.074342955457</c:v>
                </c:pt>
                <c:pt idx="407">
                  <c:v>16731.622543518948</c:v>
                </c:pt>
                <c:pt idx="408">
                  <c:v>16715.019503641925</c:v>
                </c:pt>
                <c:pt idx="409">
                  <c:v>16711.509216397335</c:v>
                </c:pt>
                <c:pt idx="410">
                  <c:v>16828.230048834041</c:v>
                </c:pt>
                <c:pt idx="411">
                  <c:v>16838.468570998411</c:v>
                </c:pt>
                <c:pt idx="412">
                  <c:v>16837.370990608775</c:v>
                </c:pt>
                <c:pt idx="413">
                  <c:v>16847.864833544645</c:v>
                </c:pt>
                <c:pt idx="414">
                  <c:v>16863.263176578763</c:v>
                </c:pt>
                <c:pt idx="415">
                  <c:v>16878.934785318877</c:v>
                </c:pt>
                <c:pt idx="416">
                  <c:v>16890.462185763663</c:v>
                </c:pt>
                <c:pt idx="417">
                  <c:v>16872.564682558514</c:v>
                </c:pt>
                <c:pt idx="418">
                  <c:v>17503.67763439659</c:v>
                </c:pt>
                <c:pt idx="419">
                  <c:v>17500.246213570401</c:v>
                </c:pt>
                <c:pt idx="420">
                  <c:v>17490.975400989915</c:v>
                </c:pt>
                <c:pt idx="421">
                  <c:v>17491.229264985053</c:v>
                </c:pt>
                <c:pt idx="422">
                  <c:v>17544.832179014029</c:v>
                </c:pt>
                <c:pt idx="423">
                  <c:v>17578.869749738609</c:v>
                </c:pt>
                <c:pt idx="424">
                  <c:v>17578.869749738609</c:v>
                </c:pt>
                <c:pt idx="425">
                  <c:v>17696.319485586821</c:v>
                </c:pt>
                <c:pt idx="426">
                  <c:v>17953.39461969406</c:v>
                </c:pt>
                <c:pt idx="427">
                  <c:v>17942.983722451405</c:v>
                </c:pt>
                <c:pt idx="428">
                  <c:v>17963.289568227839</c:v>
                </c:pt>
                <c:pt idx="429">
                  <c:v>18175.088996618742</c:v>
                </c:pt>
                <c:pt idx="430">
                  <c:v>18173.75175724144</c:v>
                </c:pt>
                <c:pt idx="431">
                  <c:v>18161.725451898608</c:v>
                </c:pt>
                <c:pt idx="432">
                  <c:v>18167.736614338559</c:v>
                </c:pt>
                <c:pt idx="433">
                  <c:v>18167.202127662251</c:v>
                </c:pt>
                <c:pt idx="434">
                  <c:v>18164.930910093841</c:v>
                </c:pt>
                <c:pt idx="435">
                  <c:v>18184.722932464647</c:v>
                </c:pt>
                <c:pt idx="436">
                  <c:v>18141.45045855498</c:v>
                </c:pt>
                <c:pt idx="437">
                  <c:v>18134.657803399728</c:v>
                </c:pt>
                <c:pt idx="438">
                  <c:v>18110.458758600122</c:v>
                </c:pt>
                <c:pt idx="439">
                  <c:v>18084.735181906155</c:v>
                </c:pt>
                <c:pt idx="440">
                  <c:v>18083.940772278132</c:v>
                </c:pt>
                <c:pt idx="441">
                  <c:v>18069.78551164598</c:v>
                </c:pt>
                <c:pt idx="442">
                  <c:v>18065.027974852233</c:v>
                </c:pt>
                <c:pt idx="443">
                  <c:v>18178.213205328728</c:v>
                </c:pt>
                <c:pt idx="444">
                  <c:v>18254.26039382532</c:v>
                </c:pt>
                <c:pt idx="445">
                  <c:v>18288.622365212854</c:v>
                </c:pt>
                <c:pt idx="446">
                  <c:v>18323.113947100985</c:v>
                </c:pt>
                <c:pt idx="447">
                  <c:v>18339.597156568358</c:v>
                </c:pt>
                <c:pt idx="448">
                  <c:v>18286.202061401676</c:v>
                </c:pt>
                <c:pt idx="449">
                  <c:v>18286.067618861798</c:v>
                </c:pt>
                <c:pt idx="450">
                  <c:v>18284.051217962857</c:v>
                </c:pt>
                <c:pt idx="451">
                  <c:v>18284.051217962857</c:v>
                </c:pt>
                <c:pt idx="452">
                  <c:v>18272.09638022236</c:v>
                </c:pt>
                <c:pt idx="453">
                  <c:v>18278.407660499492</c:v>
                </c:pt>
                <c:pt idx="454">
                  <c:v>18278.407660499492</c:v>
                </c:pt>
                <c:pt idx="455">
                  <c:v>18321.089368196292</c:v>
                </c:pt>
                <c:pt idx="456">
                  <c:v>18332.703028543641</c:v>
                </c:pt>
                <c:pt idx="457">
                  <c:v>18353.400979806716</c:v>
                </c:pt>
                <c:pt idx="458">
                  <c:v>18369.124720675685</c:v>
                </c:pt>
                <c:pt idx="459">
                  <c:v>18433.519511880404</c:v>
                </c:pt>
                <c:pt idx="460">
                  <c:v>18418.50372253151</c:v>
                </c:pt>
                <c:pt idx="461">
                  <c:v>18397.658755673401</c:v>
                </c:pt>
                <c:pt idx="462">
                  <c:v>18377.539842316921</c:v>
                </c:pt>
                <c:pt idx="463">
                  <c:v>18420.413464220816</c:v>
                </c:pt>
                <c:pt idx="464">
                  <c:v>18420.686316791369</c:v>
                </c:pt>
                <c:pt idx="465">
                  <c:v>18412.913184822748</c:v>
                </c:pt>
                <c:pt idx="466">
                  <c:v>18442.677496511104</c:v>
                </c:pt>
                <c:pt idx="467">
                  <c:v>18458.006702730188</c:v>
                </c:pt>
                <c:pt idx="468">
                  <c:v>18868.971006396583</c:v>
                </c:pt>
                <c:pt idx="469">
                  <c:v>18892.563715171131</c:v>
                </c:pt>
                <c:pt idx="470">
                  <c:v>18882.023969871159</c:v>
                </c:pt>
                <c:pt idx="471">
                  <c:v>18895.938919163746</c:v>
                </c:pt>
                <c:pt idx="472">
                  <c:v>18862.241051438476</c:v>
                </c:pt>
                <c:pt idx="473">
                  <c:v>18883.569063220475</c:v>
                </c:pt>
                <c:pt idx="474">
                  <c:v>18925.523477111874</c:v>
                </c:pt>
                <c:pt idx="475">
                  <c:v>19017.827195953931</c:v>
                </c:pt>
                <c:pt idx="476">
                  <c:v>19479.225791420693</c:v>
                </c:pt>
                <c:pt idx="477">
                  <c:v>19428.808421561287</c:v>
                </c:pt>
                <c:pt idx="478">
                  <c:v>19410.023682150681</c:v>
                </c:pt>
                <c:pt idx="479">
                  <c:v>19368.36130239765</c:v>
                </c:pt>
                <c:pt idx="480">
                  <c:v>19350.849875915072</c:v>
                </c:pt>
                <c:pt idx="481">
                  <c:v>19397.375400671037</c:v>
                </c:pt>
                <c:pt idx="482">
                  <c:v>19409.732731823795</c:v>
                </c:pt>
                <c:pt idx="483">
                  <c:v>19426.185112694955</c:v>
                </c:pt>
                <c:pt idx="484">
                  <c:v>20012.808197246239</c:v>
                </c:pt>
                <c:pt idx="485">
                  <c:v>20023.477527400879</c:v>
                </c:pt>
                <c:pt idx="486">
                  <c:v>20014.009806864808</c:v>
                </c:pt>
                <c:pt idx="487">
                  <c:v>20050.879105730794</c:v>
                </c:pt>
                <c:pt idx="488">
                  <c:v>20153.620975888713</c:v>
                </c:pt>
                <c:pt idx="489">
                  <c:v>20211.973067545889</c:v>
                </c:pt>
                <c:pt idx="490">
                  <c:v>20219.329173206355</c:v>
                </c:pt>
                <c:pt idx="491">
                  <c:v>20232.982796906377</c:v>
                </c:pt>
                <c:pt idx="492">
                  <c:v>20327.992153395033</c:v>
                </c:pt>
                <c:pt idx="493">
                  <c:v>20415.610796795772</c:v>
                </c:pt>
                <c:pt idx="494">
                  <c:v>20391.257248454727</c:v>
                </c:pt>
                <c:pt idx="495">
                  <c:v>20437.359493153486</c:v>
                </c:pt>
                <c:pt idx="496">
                  <c:v>20555.354284378187</c:v>
                </c:pt>
                <c:pt idx="497">
                  <c:v>20570.893728191641</c:v>
                </c:pt>
                <c:pt idx="498">
                  <c:v>20681.307723591442</c:v>
                </c:pt>
                <c:pt idx="499">
                  <c:v>20663.270043568111</c:v>
                </c:pt>
                <c:pt idx="500">
                  <c:v>20639.268690621284</c:v>
                </c:pt>
                <c:pt idx="501">
                  <c:v>20598.342745993752</c:v>
                </c:pt>
                <c:pt idx="502">
                  <c:v>20609.188032557562</c:v>
                </c:pt>
                <c:pt idx="503">
                  <c:v>20541.47456975199</c:v>
                </c:pt>
                <c:pt idx="504">
                  <c:v>21160.621122648845</c:v>
                </c:pt>
                <c:pt idx="505">
                  <c:v>21189.103912795526</c:v>
                </c:pt>
                <c:pt idx="506">
                  <c:v>21140.712648235469</c:v>
                </c:pt>
                <c:pt idx="507">
                  <c:v>21137.184411624752</c:v>
                </c:pt>
                <c:pt idx="508">
                  <c:v>21040.935074644978</c:v>
                </c:pt>
                <c:pt idx="509">
                  <c:v>20981.203351818032</c:v>
                </c:pt>
                <c:pt idx="510">
                  <c:v>20973.46470699877</c:v>
                </c:pt>
                <c:pt idx="511">
                  <c:v>20905.641361670358</c:v>
                </c:pt>
                <c:pt idx="512">
                  <c:v>20939.10471582038</c:v>
                </c:pt>
                <c:pt idx="513">
                  <c:v>21027.279347406133</c:v>
                </c:pt>
                <c:pt idx="514">
                  <c:v>21200.228156075042</c:v>
                </c:pt>
                <c:pt idx="515">
                  <c:v>21788.208882780407</c:v>
                </c:pt>
                <c:pt idx="516">
                  <c:v>22184.689878468766</c:v>
                </c:pt>
                <c:pt idx="517">
                  <c:v>22213.18106782269</c:v>
                </c:pt>
                <c:pt idx="518">
                  <c:v>22178.630189434687</c:v>
                </c:pt>
                <c:pt idx="519">
                  <c:v>22065.953975065477</c:v>
                </c:pt>
                <c:pt idx="520">
                  <c:v>22052.802533983082</c:v>
                </c:pt>
                <c:pt idx="521">
                  <c:v>22093.973810501149</c:v>
                </c:pt>
                <c:pt idx="522">
                  <c:v>22075.952896887873</c:v>
                </c:pt>
                <c:pt idx="523">
                  <c:v>22011.121408711773</c:v>
                </c:pt>
                <c:pt idx="524">
                  <c:v>22024.886963063687</c:v>
                </c:pt>
                <c:pt idx="525">
                  <c:v>22014.271040863703</c:v>
                </c:pt>
                <c:pt idx="526">
                  <c:v>22002.505969627276</c:v>
                </c:pt>
                <c:pt idx="527">
                  <c:v>21973.395999916735</c:v>
                </c:pt>
                <c:pt idx="528">
                  <c:v>21989.595449311095</c:v>
                </c:pt>
                <c:pt idx="529">
                  <c:v>22028.040536232067</c:v>
                </c:pt>
                <c:pt idx="530">
                  <c:v>22134.796249200528</c:v>
                </c:pt>
                <c:pt idx="531">
                  <c:v>22114.700805557077</c:v>
                </c:pt>
                <c:pt idx="532">
                  <c:v>22014.4368359461</c:v>
                </c:pt>
                <c:pt idx="533">
                  <c:v>22031.693170407034</c:v>
                </c:pt>
                <c:pt idx="534">
                  <c:v>22011.121408711773</c:v>
                </c:pt>
                <c:pt idx="535">
                  <c:v>22050.80621809524</c:v>
                </c:pt>
                <c:pt idx="536">
                  <c:v>22010.126975264095</c:v>
                </c:pt>
                <c:pt idx="537">
                  <c:v>22006.31581263823</c:v>
                </c:pt>
                <c:pt idx="538">
                  <c:v>22009.464069549907</c:v>
                </c:pt>
                <c:pt idx="539">
                  <c:v>22023.55941289827</c:v>
                </c:pt>
                <c:pt idx="540">
                  <c:v>22065.953975065477</c:v>
                </c:pt>
                <c:pt idx="541">
                  <c:v>22041.827267480476</c:v>
                </c:pt>
                <c:pt idx="542">
                  <c:v>22055.132026083098</c:v>
                </c:pt>
                <c:pt idx="543">
                  <c:v>22027.708538635445</c:v>
                </c:pt>
                <c:pt idx="544">
                  <c:v>22045.484475627851</c:v>
                </c:pt>
                <c:pt idx="545">
                  <c:v>22110.351601138569</c:v>
                </c:pt>
                <c:pt idx="546">
                  <c:v>22200.022200022202</c:v>
                </c:pt>
                <c:pt idx="547">
                  <c:v>22137.143096823205</c:v>
                </c:pt>
                <c:pt idx="548">
                  <c:v>22154.760329219742</c:v>
                </c:pt>
                <c:pt idx="549">
                  <c:v>22118.884346756589</c:v>
                </c:pt>
                <c:pt idx="550">
                  <c:v>22113.195118104832</c:v>
                </c:pt>
                <c:pt idx="551">
                  <c:v>22101.825436292944</c:v>
                </c:pt>
                <c:pt idx="552">
                  <c:v>22086.461522187306</c:v>
                </c:pt>
                <c:pt idx="553">
                  <c:v>22078.454043407404</c:v>
                </c:pt>
                <c:pt idx="554">
                  <c:v>22080.62216220425</c:v>
                </c:pt>
                <c:pt idx="555">
                  <c:v>22094.808824666645</c:v>
                </c:pt>
                <c:pt idx="556">
                  <c:v>22079.955003375908</c:v>
                </c:pt>
                <c:pt idx="557">
                  <c:v>22073.619004688902</c:v>
                </c:pt>
                <c:pt idx="558">
                  <c:v>22082.123416987779</c:v>
                </c:pt>
                <c:pt idx="559">
                  <c:v>22072.618916234413</c:v>
                </c:pt>
                <c:pt idx="560">
                  <c:v>22086.461522187306</c:v>
                </c:pt>
                <c:pt idx="561">
                  <c:v>21853.899954527082</c:v>
                </c:pt>
                <c:pt idx="562">
                  <c:v>21854.561257074365</c:v>
                </c:pt>
                <c:pt idx="563">
                  <c:v>21831.274476217346</c:v>
                </c:pt>
                <c:pt idx="564">
                  <c:v>21870.113396537959</c:v>
                </c:pt>
                <c:pt idx="565">
                  <c:v>21956.881751213328</c:v>
                </c:pt>
                <c:pt idx="566">
                  <c:v>21546.807681436941</c:v>
                </c:pt>
                <c:pt idx="567">
                  <c:v>21571.04941661032</c:v>
                </c:pt>
                <c:pt idx="568">
                  <c:v>21695.071200021695</c:v>
                </c:pt>
                <c:pt idx="569">
                  <c:v>21676.840744103261</c:v>
                </c:pt>
                <c:pt idx="570">
                  <c:v>21638.821349043639</c:v>
                </c:pt>
                <c:pt idx="571">
                  <c:v>21716.323460451662</c:v>
                </c:pt>
                <c:pt idx="572">
                  <c:v>21805.436266026587</c:v>
                </c:pt>
                <c:pt idx="573">
                  <c:v>21850.099236964263</c:v>
                </c:pt>
                <c:pt idx="574">
                  <c:v>21817.675208417942</c:v>
                </c:pt>
                <c:pt idx="575">
                  <c:v>21850.099236964263</c:v>
                </c:pt>
                <c:pt idx="576">
                  <c:v>21602.148359998489</c:v>
                </c:pt>
                <c:pt idx="577">
                  <c:v>21565.589472047413</c:v>
                </c:pt>
                <c:pt idx="578">
                  <c:v>21139.599830647592</c:v>
                </c:pt>
                <c:pt idx="579">
                  <c:v>21209.435559135552</c:v>
                </c:pt>
                <c:pt idx="580">
                  <c:v>21249.595978076472</c:v>
                </c:pt>
                <c:pt idx="581">
                  <c:v>21364.379546999749</c:v>
                </c:pt>
                <c:pt idx="582">
                  <c:v>21045.204435240325</c:v>
                </c:pt>
                <c:pt idx="583">
                  <c:v>21022.669998461435</c:v>
                </c:pt>
                <c:pt idx="584">
                  <c:v>21054.362629980802</c:v>
                </c:pt>
                <c:pt idx="585">
                  <c:v>21100.437750879712</c:v>
                </c:pt>
                <c:pt idx="586">
                  <c:v>20887.05242983819</c:v>
                </c:pt>
                <c:pt idx="587">
                  <c:v>20882.976271134423</c:v>
                </c:pt>
                <c:pt idx="588">
                  <c:v>20884.606543687696</c:v>
                </c:pt>
                <c:pt idx="589">
                  <c:v>20730.185565350403</c:v>
                </c:pt>
                <c:pt idx="590">
                  <c:v>20881.634784667771</c:v>
                </c:pt>
                <c:pt idx="591">
                  <c:v>20893.694303344389</c:v>
                </c:pt>
                <c:pt idx="592">
                  <c:v>20836.658601059109</c:v>
                </c:pt>
                <c:pt idx="593">
                  <c:v>20881.139485809035</c:v>
                </c:pt>
                <c:pt idx="594">
                  <c:v>20997.850472472022</c:v>
                </c:pt>
                <c:pt idx="595">
                  <c:v>20962.35100703745</c:v>
                </c:pt>
                <c:pt idx="596">
                  <c:v>20955.697823720264</c:v>
                </c:pt>
                <c:pt idx="597">
                  <c:v>20993.844523256292</c:v>
                </c:pt>
                <c:pt idx="598">
                  <c:v>21016.397891422759</c:v>
                </c:pt>
                <c:pt idx="599">
                  <c:v>21062.658136085629</c:v>
                </c:pt>
                <c:pt idx="600">
                  <c:v>20870.908567386392</c:v>
                </c:pt>
                <c:pt idx="601">
                  <c:v>20971.006463752838</c:v>
                </c:pt>
                <c:pt idx="602">
                  <c:v>20795.313745762953</c:v>
                </c:pt>
                <c:pt idx="603">
                  <c:v>20837.316194135004</c:v>
                </c:pt>
                <c:pt idx="604">
                  <c:v>20795.313745762953</c:v>
                </c:pt>
                <c:pt idx="605">
                  <c:v>20907.257233758766</c:v>
                </c:pt>
                <c:pt idx="606">
                  <c:v>20904.278496945844</c:v>
                </c:pt>
                <c:pt idx="607">
                  <c:v>20857.722186885596</c:v>
                </c:pt>
                <c:pt idx="608">
                  <c:v>20768.65811885157</c:v>
                </c:pt>
                <c:pt idx="609">
                  <c:v>20810.552849510208</c:v>
                </c:pt>
                <c:pt idx="610">
                  <c:v>20796.951288088458</c:v>
                </c:pt>
                <c:pt idx="611">
                  <c:v>20928.132184521106</c:v>
                </c:pt>
                <c:pt idx="612">
                  <c:v>20876.187789213742</c:v>
                </c:pt>
                <c:pt idx="613">
                  <c:v>20820.888809378703</c:v>
                </c:pt>
                <c:pt idx="614">
                  <c:v>20852.781588977909</c:v>
                </c:pt>
                <c:pt idx="615">
                  <c:v>20861.18199862276</c:v>
                </c:pt>
                <c:pt idx="616">
                  <c:v>20861.18199862276</c:v>
                </c:pt>
                <c:pt idx="617">
                  <c:v>20888.736651235369</c:v>
                </c:pt>
                <c:pt idx="618">
                  <c:v>20900.804376587854</c:v>
                </c:pt>
                <c:pt idx="619">
                  <c:v>20887.249814346826</c:v>
                </c:pt>
                <c:pt idx="620">
                  <c:v>20844.716977313663</c:v>
                </c:pt>
                <c:pt idx="621">
                  <c:v>20853.934185793572</c:v>
                </c:pt>
                <c:pt idx="622">
                  <c:v>20847.843331088647</c:v>
                </c:pt>
                <c:pt idx="623">
                  <c:v>20883.616215093949</c:v>
                </c:pt>
                <c:pt idx="624">
                  <c:v>20844.716977313663</c:v>
                </c:pt>
                <c:pt idx="625">
                  <c:v>20907.422744028194</c:v>
                </c:pt>
                <c:pt idx="626">
                  <c:v>21049.396188873987</c:v>
                </c:pt>
                <c:pt idx="627">
                  <c:v>21016.899627776427</c:v>
                </c:pt>
                <c:pt idx="628">
                  <c:v>20967.510130564482</c:v>
                </c:pt>
                <c:pt idx="629">
                  <c:v>20994.512075309558</c:v>
                </c:pt>
                <c:pt idx="630">
                  <c:v>21043.022971217641</c:v>
                </c:pt>
                <c:pt idx="631">
                  <c:v>21025.767588513889</c:v>
                </c:pt>
                <c:pt idx="632">
                  <c:v>20858.293644824433</c:v>
                </c:pt>
                <c:pt idx="633">
                  <c:v>20807.679565530227</c:v>
                </c:pt>
                <c:pt idx="634">
                  <c:v>20807.679565530227</c:v>
                </c:pt>
                <c:pt idx="635">
                  <c:v>20807.679565530227</c:v>
                </c:pt>
                <c:pt idx="636">
                  <c:v>20880.36942610611</c:v>
                </c:pt>
                <c:pt idx="637">
                  <c:v>20927.832381014709</c:v>
                </c:pt>
                <c:pt idx="638">
                  <c:v>20581.452524804219</c:v>
                </c:pt>
                <c:pt idx="639">
                  <c:v>20362.992474546259</c:v>
                </c:pt>
                <c:pt idx="640">
                  <c:v>19949.60172288301</c:v>
                </c:pt>
                <c:pt idx="641">
                  <c:v>19930.390560150769</c:v>
                </c:pt>
                <c:pt idx="642">
                  <c:v>19956.278722057126</c:v>
                </c:pt>
                <c:pt idx="643">
                  <c:v>19941.341149794593</c:v>
                </c:pt>
                <c:pt idx="644">
                  <c:v>19886.392366123011</c:v>
                </c:pt>
                <c:pt idx="645">
                  <c:v>19821.542525969435</c:v>
                </c:pt>
                <c:pt idx="646">
                  <c:v>19719.174559418752</c:v>
                </c:pt>
                <c:pt idx="647">
                  <c:v>19656.525520654755</c:v>
                </c:pt>
                <c:pt idx="648">
                  <c:v>19355.89124201224</c:v>
                </c:pt>
                <c:pt idx="649">
                  <c:v>19365.976812785324</c:v>
                </c:pt>
                <c:pt idx="650">
                  <c:v>19365.976812785324</c:v>
                </c:pt>
                <c:pt idx="651">
                  <c:v>19536.163821692957</c:v>
                </c:pt>
                <c:pt idx="652">
                  <c:v>19239.888896416236</c:v>
                </c:pt>
                <c:pt idx="653">
                  <c:v>19130.856687903277</c:v>
                </c:pt>
                <c:pt idx="654">
                  <c:v>19103.796208831322</c:v>
                </c:pt>
                <c:pt idx="655">
                  <c:v>19091.793886618034</c:v>
                </c:pt>
                <c:pt idx="656">
                  <c:v>19079.806636308575</c:v>
                </c:pt>
                <c:pt idx="657">
                  <c:v>19104.997271101809</c:v>
                </c:pt>
                <c:pt idx="658">
                  <c:v>19144.415696139837</c:v>
                </c:pt>
                <c:pt idx="659">
                  <c:v>19190.357457835657</c:v>
                </c:pt>
                <c:pt idx="660">
                  <c:v>19174.313274009914</c:v>
                </c:pt>
                <c:pt idx="661">
                  <c:v>19059.462820530152</c:v>
                </c:pt>
                <c:pt idx="662">
                  <c:v>19077.410992377154</c:v>
                </c:pt>
                <c:pt idx="663">
                  <c:v>19090.294656667142</c:v>
                </c:pt>
                <c:pt idx="664">
                  <c:v>19051.994378986059</c:v>
                </c:pt>
                <c:pt idx="665">
                  <c:v>19041.548388490803</c:v>
                </c:pt>
                <c:pt idx="666">
                  <c:v>19089.39523171277</c:v>
                </c:pt>
                <c:pt idx="667">
                  <c:v>19026.347578175351</c:v>
                </c:pt>
                <c:pt idx="668">
                  <c:v>19056.773507138318</c:v>
                </c:pt>
                <c:pt idx="669">
                  <c:v>19017.119723693391</c:v>
                </c:pt>
                <c:pt idx="670">
                  <c:v>18725.108403559228</c:v>
                </c:pt>
                <c:pt idx="671">
                  <c:v>18268.72651931327</c:v>
                </c:pt>
                <c:pt idx="672">
                  <c:v>17861.843342232922</c:v>
                </c:pt>
                <c:pt idx="673">
                  <c:v>17885.248247245676</c:v>
                </c:pt>
                <c:pt idx="674">
                  <c:v>17857.948478878749</c:v>
                </c:pt>
                <c:pt idx="675">
                  <c:v>17892.505058332259</c:v>
                </c:pt>
                <c:pt idx="676">
                  <c:v>17494.101796294373</c:v>
                </c:pt>
                <c:pt idx="677">
                  <c:v>17137.743194021925</c:v>
                </c:pt>
                <c:pt idx="678">
                  <c:v>17127.823191234442</c:v>
                </c:pt>
                <c:pt idx="679">
                  <c:v>17088.791206188784</c:v>
                </c:pt>
                <c:pt idx="680">
                  <c:v>17101.871133226541</c:v>
                </c:pt>
                <c:pt idx="681">
                  <c:v>17099.200134423951</c:v>
                </c:pt>
                <c:pt idx="682">
                  <c:v>17112.296006609929</c:v>
                </c:pt>
                <c:pt idx="683">
                  <c:v>17102.1382790024</c:v>
                </c:pt>
                <c:pt idx="684">
                  <c:v>16736.083477977725</c:v>
                </c:pt>
                <c:pt idx="685">
                  <c:v>16736.083477977725</c:v>
                </c:pt>
                <c:pt idx="686">
                  <c:v>16615.826667949852</c:v>
                </c:pt>
                <c:pt idx="687">
                  <c:v>16645.342872757141</c:v>
                </c:pt>
                <c:pt idx="688">
                  <c:v>16595.61089904133</c:v>
                </c:pt>
                <c:pt idx="689">
                  <c:v>16564.997338998826</c:v>
                </c:pt>
                <c:pt idx="690">
                  <c:v>16474.334305099397</c:v>
                </c:pt>
                <c:pt idx="691">
                  <c:v>16378.432460847685</c:v>
                </c:pt>
                <c:pt idx="692">
                  <c:v>16045.65209791031</c:v>
                </c:pt>
                <c:pt idx="693">
                  <c:v>16000.37464291847</c:v>
                </c:pt>
                <c:pt idx="694">
                  <c:v>16014.874302767057</c:v>
                </c:pt>
                <c:pt idx="695">
                  <c:v>15901.992015390026</c:v>
                </c:pt>
                <c:pt idx="696">
                  <c:v>15703.47682763812</c:v>
                </c:pt>
                <c:pt idx="697">
                  <c:v>15467.200436720954</c:v>
                </c:pt>
                <c:pt idx="698">
                  <c:v>15456.71340915349</c:v>
                </c:pt>
                <c:pt idx="699">
                  <c:v>15443.450238088688</c:v>
                </c:pt>
                <c:pt idx="700">
                  <c:v>15505.774923904433</c:v>
                </c:pt>
                <c:pt idx="701">
                  <c:v>15203.809008971546</c:v>
                </c:pt>
                <c:pt idx="702">
                  <c:v>15093.237507185415</c:v>
                </c:pt>
                <c:pt idx="703">
                  <c:v>15126.738799231718</c:v>
                </c:pt>
                <c:pt idx="704">
                  <c:v>15072.937558359323</c:v>
                </c:pt>
                <c:pt idx="705">
                  <c:v>15074.063900631771</c:v>
                </c:pt>
                <c:pt idx="706">
                  <c:v>15039.449633268805</c:v>
                </c:pt>
                <c:pt idx="707">
                  <c:v>15011.693724496161</c:v>
                </c:pt>
                <c:pt idx="708">
                  <c:v>14887.170516378686</c:v>
                </c:pt>
                <c:pt idx="709">
                  <c:v>14899.045595154474</c:v>
                </c:pt>
                <c:pt idx="710">
                  <c:v>14455.308750178789</c:v>
                </c:pt>
                <c:pt idx="711">
                  <c:v>14087.131063113902</c:v>
                </c:pt>
                <c:pt idx="712">
                  <c:v>13752.965164757976</c:v>
                </c:pt>
                <c:pt idx="713">
                  <c:v>13452.575609820484</c:v>
                </c:pt>
                <c:pt idx="714">
                  <c:v>13411.90177224364</c:v>
                </c:pt>
                <c:pt idx="715">
                  <c:v>13028.112896819877</c:v>
                </c:pt>
                <c:pt idx="716">
                  <c:v>13025.819450507704</c:v>
                </c:pt>
                <c:pt idx="717">
                  <c:v>12761.097100577661</c:v>
                </c:pt>
                <c:pt idx="718">
                  <c:v>12598.190295160481</c:v>
                </c:pt>
                <c:pt idx="719">
                  <c:v>12374.799856553342</c:v>
                </c:pt>
                <c:pt idx="720">
                  <c:v>12201.165777365202</c:v>
                </c:pt>
                <c:pt idx="721">
                  <c:v>12240.81648517448</c:v>
                </c:pt>
                <c:pt idx="722">
                  <c:v>12233.295246166692</c:v>
                </c:pt>
                <c:pt idx="723">
                  <c:v>12259.300638494711</c:v>
                </c:pt>
                <c:pt idx="724">
                  <c:v>12213.462106034005</c:v>
                </c:pt>
                <c:pt idx="725">
                  <c:v>12009.319231723819</c:v>
                </c:pt>
                <c:pt idx="726">
                  <c:v>11896.306284555641</c:v>
                </c:pt>
                <c:pt idx="727">
                  <c:v>11685.193914549907</c:v>
                </c:pt>
                <c:pt idx="728">
                  <c:v>11769.201452169214</c:v>
                </c:pt>
                <c:pt idx="729">
                  <c:v>11657.203023352011</c:v>
                </c:pt>
                <c:pt idx="730">
                  <c:v>11690.860462415014</c:v>
                </c:pt>
                <c:pt idx="731">
                  <c:v>11708.78808755454</c:v>
                </c:pt>
                <c:pt idx="732">
                  <c:v>11466.028802664352</c:v>
                </c:pt>
                <c:pt idx="733">
                  <c:v>11155.331345929584</c:v>
                </c:pt>
                <c:pt idx="734">
                  <c:v>11138.986706632</c:v>
                </c:pt>
                <c:pt idx="735">
                  <c:v>10877.682234063439</c:v>
                </c:pt>
                <c:pt idx="736">
                  <c:v>10644.234702333977</c:v>
                </c:pt>
                <c:pt idx="737">
                  <c:v>10615.990310128464</c:v>
                </c:pt>
                <c:pt idx="738">
                  <c:v>10579.851428657794</c:v>
                </c:pt>
                <c:pt idx="739">
                  <c:v>10599.984352404052</c:v>
                </c:pt>
                <c:pt idx="740">
                  <c:v>10613.50077731258</c:v>
                </c:pt>
                <c:pt idx="741">
                  <c:v>10580.315172474253</c:v>
                </c:pt>
                <c:pt idx="742">
                  <c:v>10602.312313828445</c:v>
                </c:pt>
                <c:pt idx="743">
                  <c:v>10593.781450288681</c:v>
                </c:pt>
                <c:pt idx="744">
                  <c:v>10580.93356080661</c:v>
                </c:pt>
                <c:pt idx="745">
                  <c:v>10562.875516512038</c:v>
                </c:pt>
                <c:pt idx="746">
                  <c:v>10535.980372973705</c:v>
                </c:pt>
                <c:pt idx="747">
                  <c:v>10568.733760008214</c:v>
                </c:pt>
                <c:pt idx="748">
                  <c:v>10579.387725492092</c:v>
                </c:pt>
                <c:pt idx="749">
                  <c:v>10544.418362351405</c:v>
                </c:pt>
                <c:pt idx="750">
                  <c:v>10434.843829361389</c:v>
                </c:pt>
                <c:pt idx="751">
                  <c:v>10302.361753612737</c:v>
                </c:pt>
                <c:pt idx="752">
                  <c:v>10322.219408088693</c:v>
                </c:pt>
                <c:pt idx="753">
                  <c:v>10135.618350782546</c:v>
                </c:pt>
                <c:pt idx="754">
                  <c:v>10120.393712230818</c:v>
                </c:pt>
                <c:pt idx="755">
                  <c:v>10120.393712230818</c:v>
                </c:pt>
                <c:pt idx="756">
                  <c:v>10105.067597253432</c:v>
                </c:pt>
                <c:pt idx="757">
                  <c:v>10088.761045000136</c:v>
                </c:pt>
                <c:pt idx="758">
                  <c:v>10071.629932533844</c:v>
                </c:pt>
                <c:pt idx="759">
                  <c:v>10103.155096106735</c:v>
                </c:pt>
                <c:pt idx="760">
                  <c:v>10103.155096106735</c:v>
                </c:pt>
                <c:pt idx="761">
                  <c:v>10103.155096106735</c:v>
                </c:pt>
                <c:pt idx="762">
                  <c:v>10103.155096106735</c:v>
                </c:pt>
                <c:pt idx="763">
                  <c:v>10103.155096106735</c:v>
                </c:pt>
                <c:pt idx="764">
                  <c:v>10103.155096106735</c:v>
                </c:pt>
                <c:pt idx="765">
                  <c:v>10012.921021561739</c:v>
                </c:pt>
                <c:pt idx="766">
                  <c:v>9837.7003590885161</c:v>
                </c:pt>
                <c:pt idx="767">
                  <c:v>9711.0683270767495</c:v>
                </c:pt>
                <c:pt idx="768">
                  <c:v>9759.4129537939334</c:v>
                </c:pt>
                <c:pt idx="769">
                  <c:v>9714.1547689027484</c:v>
                </c:pt>
                <c:pt idx="770">
                  <c:v>9721.4577998994937</c:v>
                </c:pt>
                <c:pt idx="771">
                  <c:v>9728.2088122605364</c:v>
                </c:pt>
                <c:pt idx="772">
                  <c:v>9706.442339999252</c:v>
                </c:pt>
                <c:pt idx="773">
                  <c:v>9692.3113627687999</c:v>
                </c:pt>
                <c:pt idx="774">
                  <c:v>9704.3410752409909</c:v>
                </c:pt>
                <c:pt idx="775">
                  <c:v>9678.5000806541666</c:v>
                </c:pt>
                <c:pt idx="776">
                  <c:v>9691.7525670718987</c:v>
                </c:pt>
                <c:pt idx="777">
                  <c:v>9683.3783569044972</c:v>
                </c:pt>
                <c:pt idx="778">
                  <c:v>9676.5501461159074</c:v>
                </c:pt>
                <c:pt idx="779">
                  <c:v>9684.0756549787311</c:v>
                </c:pt>
                <c:pt idx="780">
                  <c:v>9658.064880403439</c:v>
                </c:pt>
                <c:pt idx="781">
                  <c:v>9651.1337855013244</c:v>
                </c:pt>
                <c:pt idx="782">
                  <c:v>9639.3737274172963</c:v>
                </c:pt>
                <c:pt idx="783">
                  <c:v>9961.3648464430717</c:v>
                </c:pt>
                <c:pt idx="784">
                  <c:v>10008.492205636485</c:v>
                </c:pt>
                <c:pt idx="785">
                  <c:v>9957.9128812075778</c:v>
                </c:pt>
                <c:pt idx="786">
                  <c:v>9966.9793972568896</c:v>
                </c:pt>
                <c:pt idx="787">
                  <c:v>9966.1152082918088</c:v>
                </c:pt>
                <c:pt idx="788">
                  <c:v>9945.2761181598271</c:v>
                </c:pt>
                <c:pt idx="789">
                  <c:v>9913.5390690096337</c:v>
                </c:pt>
                <c:pt idx="790">
                  <c:v>9903.7160723446668</c:v>
                </c:pt>
                <c:pt idx="791">
                  <c:v>9914.5366937003055</c:v>
                </c:pt>
                <c:pt idx="792">
                  <c:v>9922.3821655102965</c:v>
                </c:pt>
                <c:pt idx="793">
                  <c:v>9938.5400682181407</c:v>
                </c:pt>
                <c:pt idx="794">
                  <c:v>9940.2590431506669</c:v>
                </c:pt>
                <c:pt idx="795">
                  <c:v>9934.5314378247367</c:v>
                </c:pt>
                <c:pt idx="796">
                  <c:v>9929.8111300274031</c:v>
                </c:pt>
                <c:pt idx="797">
                  <c:v>9956.0440654510348</c:v>
                </c:pt>
                <c:pt idx="798">
                  <c:v>9948.8628449768203</c:v>
                </c:pt>
                <c:pt idx="799">
                  <c:v>9925.2381436827109</c:v>
                </c:pt>
                <c:pt idx="800">
                  <c:v>9936.2490262475967</c:v>
                </c:pt>
                <c:pt idx="801">
                  <c:v>9920.9547926892501</c:v>
                </c:pt>
                <c:pt idx="802">
                  <c:v>9917.5307728582975</c:v>
                </c:pt>
                <c:pt idx="803">
                  <c:v>9933.8159512249658</c:v>
                </c:pt>
                <c:pt idx="804">
                  <c:v>9908.1268933811243</c:v>
                </c:pt>
                <c:pt idx="805">
                  <c:v>10019.688688272458</c:v>
                </c:pt>
                <c:pt idx="806">
                  <c:v>10088.577712314118</c:v>
                </c:pt>
                <c:pt idx="807">
                  <c:v>10057.974163075971</c:v>
                </c:pt>
                <c:pt idx="808">
                  <c:v>10020.125421909908</c:v>
                </c:pt>
                <c:pt idx="809">
                  <c:v>10032.369439998156</c:v>
                </c:pt>
                <c:pt idx="810">
                  <c:v>9978.0831403821521</c:v>
                </c:pt>
                <c:pt idx="811">
                  <c:v>9995.0024987506258</c:v>
                </c:pt>
                <c:pt idx="812">
                  <c:v>10024.057738572576</c:v>
                </c:pt>
                <c:pt idx="813">
                  <c:v>10021.727104362259</c:v>
                </c:pt>
                <c:pt idx="814">
                  <c:v>9984.0056229919683</c:v>
                </c:pt>
                <c:pt idx="815">
                  <c:v>9998.9151177097301</c:v>
                </c:pt>
                <c:pt idx="816">
                  <c:v>10001.815329482302</c:v>
                </c:pt>
                <c:pt idx="817">
                  <c:v>9945.3618085096277</c:v>
                </c:pt>
                <c:pt idx="818">
                  <c:v>9954.1732401772988</c:v>
                </c:pt>
                <c:pt idx="819">
                  <c:v>9923.1858044770415</c:v>
                </c:pt>
                <c:pt idx="820">
                  <c:v>9933.8294500182201</c:v>
                </c:pt>
                <c:pt idx="821">
                  <c:v>9951.1380346765254</c:v>
                </c:pt>
                <c:pt idx="822">
                  <c:v>9953.5949630552623</c:v>
                </c:pt>
                <c:pt idx="823">
                  <c:v>9981.2828974295753</c:v>
                </c:pt>
                <c:pt idx="824">
                  <c:v>9963.5796697856658</c:v>
                </c:pt>
                <c:pt idx="825">
                  <c:v>9963.5796697856658</c:v>
                </c:pt>
                <c:pt idx="826">
                  <c:v>9963.5796697856658</c:v>
                </c:pt>
                <c:pt idx="827">
                  <c:v>9987.5375631915904</c:v>
                </c:pt>
                <c:pt idx="828">
                  <c:v>9972.8587707717725</c:v>
                </c:pt>
                <c:pt idx="829">
                  <c:v>9977.0690558756032</c:v>
                </c:pt>
                <c:pt idx="830">
                  <c:v>10003.573603652123</c:v>
                </c:pt>
                <c:pt idx="831">
                  <c:v>9937.4669170405177</c:v>
                </c:pt>
                <c:pt idx="832">
                  <c:v>9991.7030921159148</c:v>
                </c:pt>
                <c:pt idx="833">
                  <c:v>10032.179167100549</c:v>
                </c:pt>
                <c:pt idx="834">
                  <c:v>10006.271446562687</c:v>
                </c:pt>
                <c:pt idx="835">
                  <c:v>9998.7313711534171</c:v>
                </c:pt>
                <c:pt idx="836">
                  <c:v>9881.72531098746</c:v>
                </c:pt>
                <c:pt idx="837">
                  <c:v>9887.8677521291465</c:v>
                </c:pt>
                <c:pt idx="838">
                  <c:v>9859.2681700587655</c:v>
                </c:pt>
                <c:pt idx="839">
                  <c:v>9857.9588962545877</c:v>
                </c:pt>
                <c:pt idx="840">
                  <c:v>9827.9412809041205</c:v>
                </c:pt>
                <c:pt idx="841">
                  <c:v>9813.5054094574352</c:v>
                </c:pt>
                <c:pt idx="842">
                  <c:v>9836.6232078307148</c:v>
                </c:pt>
                <c:pt idx="843">
                  <c:v>9841.6947525353498</c:v>
                </c:pt>
                <c:pt idx="844">
                  <c:v>9900.3222778457111</c:v>
                </c:pt>
                <c:pt idx="845">
                  <c:v>9904.7254870185479</c:v>
                </c:pt>
                <c:pt idx="846">
                  <c:v>9920.7568346974076</c:v>
                </c:pt>
                <c:pt idx="847">
                  <c:v>9947.196430817572</c:v>
                </c:pt>
                <c:pt idx="848">
                  <c:v>9977.5010569714032</c:v>
                </c:pt>
                <c:pt idx="849">
                  <c:v>9909.2795864237505</c:v>
                </c:pt>
                <c:pt idx="850">
                  <c:v>9909.2795864237505</c:v>
                </c:pt>
                <c:pt idx="851">
                  <c:v>9909.2795864237505</c:v>
                </c:pt>
                <c:pt idx="852">
                  <c:v>9909.2795864237505</c:v>
                </c:pt>
                <c:pt idx="853">
                  <c:v>9905.0191735609878</c:v>
                </c:pt>
                <c:pt idx="854">
                  <c:v>9905.0191735609878</c:v>
                </c:pt>
                <c:pt idx="855">
                  <c:v>9836.1887471970058</c:v>
                </c:pt>
                <c:pt idx="856">
                  <c:v>9862.7612677275192</c:v>
                </c:pt>
                <c:pt idx="857">
                  <c:v>9882.6023353035653</c:v>
                </c:pt>
                <c:pt idx="858">
                  <c:v>9865.6740737723303</c:v>
                </c:pt>
                <c:pt idx="859">
                  <c:v>9864.0718175704205</c:v>
                </c:pt>
                <c:pt idx="860">
                  <c:v>9873.40133707512</c:v>
                </c:pt>
                <c:pt idx="861">
                  <c:v>10012.637606803593</c:v>
                </c:pt>
                <c:pt idx="862">
                  <c:v>10068.351924940629</c:v>
                </c:pt>
                <c:pt idx="863">
                  <c:v>10066.554673574332</c:v>
                </c:pt>
                <c:pt idx="864">
                  <c:v>10079.749436689672</c:v>
                </c:pt>
                <c:pt idx="865">
                  <c:v>10116.818973120966</c:v>
                </c:pt>
                <c:pt idx="866">
                  <c:v>10100.058773335639</c:v>
                </c:pt>
                <c:pt idx="867">
                  <c:v>10119.693413252699</c:v>
                </c:pt>
                <c:pt idx="868">
                  <c:v>10109.262453967442</c:v>
                </c:pt>
                <c:pt idx="869">
                  <c:v>9962.1771483338616</c:v>
                </c:pt>
                <c:pt idx="870">
                  <c:v>9960.840401888423</c:v>
                </c:pt>
                <c:pt idx="871">
                  <c:v>9960.3948994552775</c:v>
                </c:pt>
                <c:pt idx="872">
                  <c:v>9955.0519769320272</c:v>
                </c:pt>
                <c:pt idx="873">
                  <c:v>9949.5666097166322</c:v>
                </c:pt>
                <c:pt idx="874">
                  <c:v>9683.4300735786783</c:v>
                </c:pt>
                <c:pt idx="875">
                  <c:v>9676.0881433957838</c:v>
                </c:pt>
                <c:pt idx="876">
                  <c:v>9702.050666550158</c:v>
                </c:pt>
                <c:pt idx="877">
                  <c:v>9704.0758146668068</c:v>
                </c:pt>
                <c:pt idx="878">
                  <c:v>9681.1255238065951</c:v>
                </c:pt>
                <c:pt idx="879">
                  <c:v>9694.5360824212767</c:v>
                </c:pt>
                <c:pt idx="880">
                  <c:v>9695.5469829512476</c:v>
                </c:pt>
                <c:pt idx="881">
                  <c:v>9697.1359669470239</c:v>
                </c:pt>
                <c:pt idx="882">
                  <c:v>9722.3402638810567</c:v>
                </c:pt>
                <c:pt idx="883">
                  <c:v>9715.5193002973083</c:v>
                </c:pt>
                <c:pt idx="884">
                  <c:v>9688.0424662188889</c:v>
                </c:pt>
                <c:pt idx="885">
                  <c:v>9700.7492319062403</c:v>
                </c:pt>
                <c:pt idx="886">
                  <c:v>9691.6489564083768</c:v>
                </c:pt>
                <c:pt idx="887">
                  <c:v>9803.3737958509573</c:v>
                </c:pt>
                <c:pt idx="888">
                  <c:v>9786.0626000992688</c:v>
                </c:pt>
                <c:pt idx="889">
                  <c:v>9825.2820819220469</c:v>
                </c:pt>
                <c:pt idx="890">
                  <c:v>10087.031966661372</c:v>
                </c:pt>
                <c:pt idx="891">
                  <c:v>10069.47808249759</c:v>
                </c:pt>
                <c:pt idx="892">
                  <c:v>10087.18226364809</c:v>
                </c:pt>
                <c:pt idx="893">
                  <c:v>10078.772524080363</c:v>
                </c:pt>
                <c:pt idx="894">
                  <c:v>10092.445481335111</c:v>
                </c:pt>
                <c:pt idx="895">
                  <c:v>10079.672896826842</c:v>
                </c:pt>
                <c:pt idx="896">
                  <c:v>10086.430823499724</c:v>
                </c:pt>
                <c:pt idx="897">
                  <c:v>10014.389095911496</c:v>
                </c:pt>
                <c:pt idx="898">
                  <c:v>10009.321839471024</c:v>
                </c:pt>
                <c:pt idx="899">
                  <c:v>10032.913235894386</c:v>
                </c:pt>
                <c:pt idx="900">
                  <c:v>10025.286146070268</c:v>
                </c:pt>
                <c:pt idx="901">
                  <c:v>10020.058575152945</c:v>
                </c:pt>
                <c:pt idx="902">
                  <c:v>10056.16500473103</c:v>
                </c:pt>
                <c:pt idx="903">
                  <c:v>10024.837854842988</c:v>
                </c:pt>
                <c:pt idx="904">
                  <c:v>10032.015328919424</c:v>
                </c:pt>
                <c:pt idx="905">
                  <c:v>10020.207858664444</c:v>
                </c:pt>
                <c:pt idx="906">
                  <c:v>10065.435859029691</c:v>
                </c:pt>
                <c:pt idx="907">
                  <c:v>10071.425496399499</c:v>
                </c:pt>
                <c:pt idx="908">
                  <c:v>10039.165869985585</c:v>
                </c:pt>
                <c:pt idx="909">
                  <c:v>10061.097824909019</c:v>
                </c:pt>
                <c:pt idx="910">
                  <c:v>10053.925841191605</c:v>
                </c:pt>
                <c:pt idx="911">
                  <c:v>10052.134442633456</c:v>
                </c:pt>
                <c:pt idx="912">
                  <c:v>10052.880781112781</c:v>
                </c:pt>
                <c:pt idx="913">
                  <c:v>10052.582232422274</c:v>
                </c:pt>
                <c:pt idx="914">
                  <c:v>10051.238982725272</c:v>
                </c:pt>
                <c:pt idx="915">
                  <c:v>10005.633236908678</c:v>
                </c:pt>
                <c:pt idx="916">
                  <c:v>9990.5722952419164</c:v>
                </c:pt>
                <c:pt idx="917">
                  <c:v>9980.9982668290086</c:v>
                </c:pt>
                <c:pt idx="918">
                  <c:v>9915.7973817628663</c:v>
                </c:pt>
                <c:pt idx="919">
                  <c:v>9917.6858007131141</c:v>
                </c:pt>
                <c:pt idx="920">
                  <c:v>9842.2765533042275</c:v>
                </c:pt>
                <c:pt idx="921">
                  <c:v>9846.8575523981563</c:v>
                </c:pt>
                <c:pt idx="922">
                  <c:v>9845.5687154415718</c:v>
                </c:pt>
                <c:pt idx="923">
                  <c:v>9834.6986423359231</c:v>
                </c:pt>
                <c:pt idx="924">
                  <c:v>9786.0788742606564</c:v>
                </c:pt>
                <c:pt idx="925">
                  <c:v>9794.007066280079</c:v>
                </c:pt>
                <c:pt idx="926">
                  <c:v>9808.6228693491448</c:v>
                </c:pt>
                <c:pt idx="927">
                  <c:v>9802.515825296874</c:v>
                </c:pt>
                <c:pt idx="928">
                  <c:v>9796.5581425725777</c:v>
                </c:pt>
                <c:pt idx="929">
                  <c:v>9813.0303445835998</c:v>
                </c:pt>
                <c:pt idx="930">
                  <c:v>9878.5997072085684</c:v>
                </c:pt>
                <c:pt idx="931">
                  <c:v>9861.1587271318767</c:v>
                </c:pt>
                <c:pt idx="932">
                  <c:v>9854.883638781399</c:v>
                </c:pt>
                <c:pt idx="933">
                  <c:v>9872.8745592306441</c:v>
                </c:pt>
                <c:pt idx="934">
                  <c:v>9868.4421318398236</c:v>
                </c:pt>
                <c:pt idx="935">
                  <c:v>9870.3004070793904</c:v>
                </c:pt>
                <c:pt idx="936">
                  <c:v>9864.299269004181</c:v>
                </c:pt>
                <c:pt idx="937">
                  <c:v>9862.8715020269483</c:v>
                </c:pt>
                <c:pt idx="938">
                  <c:v>9861.8723110388419</c:v>
                </c:pt>
                <c:pt idx="939">
                  <c:v>9861.5868650835037</c:v>
                </c:pt>
                <c:pt idx="940">
                  <c:v>9831.2811704280684</c:v>
                </c:pt>
                <c:pt idx="941">
                  <c:v>9859.3038921714815</c:v>
                </c:pt>
                <c:pt idx="942">
                  <c:v>9850.3249519860619</c:v>
                </c:pt>
                <c:pt idx="943">
                  <c:v>9716.9205340010412</c:v>
                </c:pt>
                <c:pt idx="944">
                  <c:v>9647.5574748444742</c:v>
                </c:pt>
                <c:pt idx="945">
                  <c:v>9647.1395783931675</c:v>
                </c:pt>
                <c:pt idx="946">
                  <c:v>9678.7228085576844</c:v>
                </c:pt>
                <c:pt idx="947">
                  <c:v>9614.0682275811487</c:v>
                </c:pt>
                <c:pt idx="948">
                  <c:v>9688.447933893267</c:v>
                </c:pt>
                <c:pt idx="949">
                  <c:v>9663.1988667000387</c:v>
                </c:pt>
                <c:pt idx="950">
                  <c:v>9586.9134127996258</c:v>
                </c:pt>
                <c:pt idx="951">
                  <c:v>9583.0116485687104</c:v>
                </c:pt>
                <c:pt idx="952">
                  <c:v>9582.7330726486944</c:v>
                </c:pt>
                <c:pt idx="953">
                  <c:v>9458.0924790406752</c:v>
                </c:pt>
                <c:pt idx="954">
                  <c:v>9472.2793422861632</c:v>
                </c:pt>
                <c:pt idx="955">
                  <c:v>9363.9960937283049</c:v>
                </c:pt>
                <c:pt idx="956">
                  <c:v>9336.8781703530822</c:v>
                </c:pt>
                <c:pt idx="957">
                  <c:v>9323.9877396634602</c:v>
                </c:pt>
                <c:pt idx="958">
                  <c:v>9336.8781703530822</c:v>
                </c:pt>
                <c:pt idx="959">
                  <c:v>9307.080775704746</c:v>
                </c:pt>
                <c:pt idx="960">
                  <c:v>9258.6079657205191</c:v>
                </c:pt>
                <c:pt idx="961">
                  <c:v>9186.169611380059</c:v>
                </c:pt>
                <c:pt idx="962">
                  <c:v>9206.3519450575222</c:v>
                </c:pt>
                <c:pt idx="963">
                  <c:v>9081.1592866253468</c:v>
                </c:pt>
                <c:pt idx="964">
                  <c:v>9067.1695923400566</c:v>
                </c:pt>
                <c:pt idx="965">
                  <c:v>9071.1245646825246</c:v>
                </c:pt>
                <c:pt idx="966">
                  <c:v>9073.1033449636379</c:v>
                </c:pt>
                <c:pt idx="967">
                  <c:v>9076.6673258515857</c:v>
                </c:pt>
                <c:pt idx="968">
                  <c:v>9068.2239143856768</c:v>
                </c:pt>
                <c:pt idx="969">
                  <c:v>9001.1628216485169</c:v>
                </c:pt>
                <c:pt idx="970">
                  <c:v>9002.3400940050087</c:v>
                </c:pt>
                <c:pt idx="971">
                  <c:v>8811.9939857176232</c:v>
                </c:pt>
                <c:pt idx="972">
                  <c:v>8821.3549420900599</c:v>
                </c:pt>
                <c:pt idx="973">
                  <c:v>8820.7131462878588</c:v>
                </c:pt>
                <c:pt idx="974">
                  <c:v>8681.7111073811921</c:v>
                </c:pt>
                <c:pt idx="975">
                  <c:v>8601.2759158369008</c:v>
                </c:pt>
                <c:pt idx="976">
                  <c:v>8612.3952935187881</c:v>
                </c:pt>
                <c:pt idx="977">
                  <c:v>8616.6507387234742</c:v>
                </c:pt>
                <c:pt idx="978">
                  <c:v>8594.7924793769889</c:v>
                </c:pt>
                <c:pt idx="979">
                  <c:v>8479.1524417727687</c:v>
                </c:pt>
                <c:pt idx="980">
                  <c:v>8283.8696364925054</c:v>
                </c:pt>
                <c:pt idx="981">
                  <c:v>8320.3338622208194</c:v>
                </c:pt>
                <c:pt idx="982">
                  <c:v>8210.0509574674252</c:v>
                </c:pt>
                <c:pt idx="983">
                  <c:v>8227.6478360720939</c:v>
                </c:pt>
                <c:pt idx="984">
                  <c:v>8207.6096696418317</c:v>
                </c:pt>
                <c:pt idx="985">
                  <c:v>8212.4936980081766</c:v>
                </c:pt>
                <c:pt idx="986">
                  <c:v>8166.9279874214235</c:v>
                </c:pt>
                <c:pt idx="987">
                  <c:v>8188.9020975179819</c:v>
                </c:pt>
                <c:pt idx="988">
                  <c:v>8114.8203039094578</c:v>
                </c:pt>
                <c:pt idx="989">
                  <c:v>8041.8538282491236</c:v>
                </c:pt>
                <c:pt idx="990">
                  <c:v>7970.0866957162734</c:v>
                </c:pt>
                <c:pt idx="991">
                  <c:v>7959.0241860331034</c:v>
                </c:pt>
                <c:pt idx="992">
                  <c:v>7956.8829669073866</c:v>
                </c:pt>
                <c:pt idx="993">
                  <c:v>7867.2723717128856</c:v>
                </c:pt>
                <c:pt idx="994">
                  <c:v>7794.9341159696633</c:v>
                </c:pt>
                <c:pt idx="995">
                  <c:v>7734.3291354282273</c:v>
                </c:pt>
                <c:pt idx="996">
                  <c:v>7722.9895853323014</c:v>
                </c:pt>
                <c:pt idx="997">
                  <c:v>7719.2171207048432</c:v>
                </c:pt>
                <c:pt idx="998">
                  <c:v>7617.7169516497934</c:v>
                </c:pt>
                <c:pt idx="999">
                  <c:v>7604.943584302654</c:v>
                </c:pt>
                <c:pt idx="1000">
                  <c:v>7588.5079142584982</c:v>
                </c:pt>
                <c:pt idx="1001">
                  <c:v>7581.2142195965889</c:v>
                </c:pt>
                <c:pt idx="1002">
                  <c:v>7616.1179346574236</c:v>
                </c:pt>
                <c:pt idx="1003">
                  <c:v>7613.0284045184499</c:v>
                </c:pt>
                <c:pt idx="1004">
                  <c:v>7647.7964646537512</c:v>
                </c:pt>
                <c:pt idx="1005">
                  <c:v>7641.8903327850639</c:v>
                </c:pt>
                <c:pt idx="1006">
                  <c:v>7651.7748198380286</c:v>
                </c:pt>
                <c:pt idx="1007">
                  <c:v>7648.4413222774601</c:v>
                </c:pt>
                <c:pt idx="1008">
                  <c:v>7687.7671499084599</c:v>
                </c:pt>
                <c:pt idx="1009">
                  <c:v>7688.527379471082</c:v>
                </c:pt>
                <c:pt idx="1010">
                  <c:v>7700.9294583591964</c:v>
                </c:pt>
                <c:pt idx="1011">
                  <c:v>7486.7241663719815</c:v>
                </c:pt>
                <c:pt idx="1012">
                  <c:v>7493.2747858796729</c:v>
                </c:pt>
                <c:pt idx="1013">
                  <c:v>7419.8361525593145</c:v>
                </c:pt>
                <c:pt idx="1014">
                  <c:v>7425.6959281102781</c:v>
                </c:pt>
                <c:pt idx="1015">
                  <c:v>7397.4244530257338</c:v>
                </c:pt>
                <c:pt idx="1016">
                  <c:v>7336.9104295052248</c:v>
                </c:pt>
                <c:pt idx="1017">
                  <c:v>7321.3755003198457</c:v>
                </c:pt>
                <c:pt idx="1018">
                  <c:v>7320.3490193523976</c:v>
                </c:pt>
                <c:pt idx="1019">
                  <c:v>7330.4209612269196</c:v>
                </c:pt>
                <c:pt idx="1020">
                  <c:v>7304.1687366969736</c:v>
                </c:pt>
                <c:pt idx="1021">
                  <c:v>7304.1687366969736</c:v>
                </c:pt>
                <c:pt idx="1022">
                  <c:v>7304.1687366969736</c:v>
                </c:pt>
                <c:pt idx="1023">
                  <c:v>7304.1687366969736</c:v>
                </c:pt>
                <c:pt idx="1024">
                  <c:v>7304.1687366969736</c:v>
                </c:pt>
                <c:pt idx="1025">
                  <c:v>7304.1687366969736</c:v>
                </c:pt>
                <c:pt idx="1026">
                  <c:v>7308.1559515887939</c:v>
                </c:pt>
                <c:pt idx="1027">
                  <c:v>7320.0411311870484</c:v>
                </c:pt>
                <c:pt idx="1028">
                  <c:v>7337.0135295773052</c:v>
                </c:pt>
                <c:pt idx="1029">
                  <c:v>7365.0608503824096</c:v>
                </c:pt>
                <c:pt idx="1030">
                  <c:v>7387.6744790280836</c:v>
                </c:pt>
                <c:pt idx="1031">
                  <c:v>7372.7568387318161</c:v>
                </c:pt>
                <c:pt idx="1032">
                  <c:v>7360.7000000748549</c:v>
                </c:pt>
                <c:pt idx="1033">
                  <c:v>7377.0277605056699</c:v>
                </c:pt>
                <c:pt idx="1034">
                  <c:v>7372.8609487172544</c:v>
                </c:pt>
                <c:pt idx="1035">
                  <c:v>7381.9297865871586</c:v>
                </c:pt>
                <c:pt idx="1036">
                  <c:v>7315.3374365081854</c:v>
                </c:pt>
                <c:pt idx="1037">
                  <c:v>7327.3479547117295</c:v>
                </c:pt>
                <c:pt idx="1038">
                  <c:v>7323.2019442412657</c:v>
                </c:pt>
                <c:pt idx="1039">
                  <c:v>7327.2442472365019</c:v>
                </c:pt>
                <c:pt idx="1040">
                  <c:v>7324.238006935866</c:v>
                </c:pt>
                <c:pt idx="1041">
                  <c:v>7326.8294466903644</c:v>
                </c:pt>
                <c:pt idx="1042">
                  <c:v>7337.7335484564483</c:v>
                </c:pt>
                <c:pt idx="1043">
                  <c:v>7354.6208328372632</c:v>
                </c:pt>
                <c:pt idx="1044">
                  <c:v>7359.7440369089281</c:v>
                </c:pt>
                <c:pt idx="1045">
                  <c:v>7300.7842552797265</c:v>
                </c:pt>
                <c:pt idx="1046">
                  <c:v>7322.3438418646438</c:v>
                </c:pt>
                <c:pt idx="1047">
                  <c:v>7334.4813061143159</c:v>
                </c:pt>
                <c:pt idx="1048">
                  <c:v>7355.1865224576686</c:v>
                </c:pt>
                <c:pt idx="1049">
                  <c:v>7340.0402740416703</c:v>
                </c:pt>
                <c:pt idx="1050">
                  <c:v>7321.7171345475363</c:v>
                </c:pt>
                <c:pt idx="1051">
                  <c:v>7324.2246077025338</c:v>
                </c:pt>
                <c:pt idx="1052">
                  <c:v>7245.0601919600758</c:v>
                </c:pt>
                <c:pt idx="1053">
                  <c:v>7247.7432418260587</c:v>
                </c:pt>
                <c:pt idx="1054">
                  <c:v>7133.2781693154911</c:v>
                </c:pt>
                <c:pt idx="1055">
                  <c:v>7116.7285822053336</c:v>
                </c:pt>
                <c:pt idx="1056">
                  <c:v>7114.8044851727491</c:v>
                </c:pt>
                <c:pt idx="1057">
                  <c:v>7103.2817161528637</c:v>
                </c:pt>
                <c:pt idx="1058">
                  <c:v>7047.0283436513582</c:v>
                </c:pt>
                <c:pt idx="1059">
                  <c:v>7040.3207972459277</c:v>
                </c:pt>
                <c:pt idx="1060">
                  <c:v>6854.4673330550468</c:v>
                </c:pt>
                <c:pt idx="1061">
                  <c:v>6857.098569093384</c:v>
                </c:pt>
                <c:pt idx="1062">
                  <c:v>6861.5860713579777</c:v>
                </c:pt>
                <c:pt idx="1063">
                  <c:v>6855.4416294365874</c:v>
                </c:pt>
                <c:pt idx="1064">
                  <c:v>6795.252132167655</c:v>
                </c:pt>
                <c:pt idx="1065">
                  <c:v>6725.8296625179837</c:v>
                </c:pt>
                <c:pt idx="1066">
                  <c:v>6579.5500815926871</c:v>
                </c:pt>
                <c:pt idx="1067">
                  <c:v>6590.1895049788573</c:v>
                </c:pt>
                <c:pt idx="1068">
                  <c:v>6594.9603950645078</c:v>
                </c:pt>
                <c:pt idx="1069">
                  <c:v>6604.2412814894942</c:v>
                </c:pt>
                <c:pt idx="1070">
                  <c:v>6537.3478683720105</c:v>
                </c:pt>
                <c:pt idx="1071">
                  <c:v>6541.9946994746033</c:v>
                </c:pt>
                <c:pt idx="1072">
                  <c:v>6537.7193719162715</c:v>
                </c:pt>
                <c:pt idx="1073">
                  <c:v>6569.8274106339231</c:v>
                </c:pt>
                <c:pt idx="1074">
                  <c:v>6461.1955796300554</c:v>
                </c:pt>
                <c:pt idx="1075">
                  <c:v>6453.2505022779978</c:v>
                </c:pt>
                <c:pt idx="1076">
                  <c:v>6450.3913680103851</c:v>
                </c:pt>
                <c:pt idx="1077">
                  <c:v>6444.6806932404024</c:v>
                </c:pt>
                <c:pt idx="1078">
                  <c:v>6438.0616183090397</c:v>
                </c:pt>
                <c:pt idx="1079">
                  <c:v>6441.5533237467871</c:v>
                </c:pt>
                <c:pt idx="1080">
                  <c:v>6435.7665073625167</c:v>
                </c:pt>
                <c:pt idx="1081">
                  <c:v>6441.0017500580634</c:v>
                </c:pt>
                <c:pt idx="1082">
                  <c:v>6394.0059928929049</c:v>
                </c:pt>
                <c:pt idx="1083">
                  <c:v>6387.51739966064</c:v>
                </c:pt>
                <c:pt idx="1084">
                  <c:v>6261.7478929218341</c:v>
                </c:pt>
                <c:pt idx="1085">
                  <c:v>6272.2379344950286</c:v>
                </c:pt>
                <c:pt idx="1086">
                  <c:v>6290.9739393545033</c:v>
                </c:pt>
                <c:pt idx="1087">
                  <c:v>6290.9739393545033</c:v>
                </c:pt>
                <c:pt idx="1088">
                  <c:v>6289.9802901243884</c:v>
                </c:pt>
                <c:pt idx="1089">
                  <c:v>6288.1744591121933</c:v>
                </c:pt>
                <c:pt idx="1090">
                  <c:v>6280.6012781213922</c:v>
                </c:pt>
                <c:pt idx="1091">
                  <c:v>6307.3691861187426</c:v>
                </c:pt>
                <c:pt idx="1092">
                  <c:v>6306.733527385366</c:v>
                </c:pt>
                <c:pt idx="1093">
                  <c:v>6319.1064502630161</c:v>
                </c:pt>
                <c:pt idx="1094">
                  <c:v>6267.0296939540813</c:v>
                </c:pt>
                <c:pt idx="1095">
                  <c:v>6290.1203774996493</c:v>
                </c:pt>
                <c:pt idx="1096">
                  <c:v>6298.80043844793</c:v>
                </c:pt>
                <c:pt idx="1097">
                  <c:v>6291.8544753126253</c:v>
                </c:pt>
                <c:pt idx="1098">
                  <c:v>6301.3633449694225</c:v>
                </c:pt>
                <c:pt idx="1099">
                  <c:v>6321.2968101704246</c:v>
                </c:pt>
                <c:pt idx="1100">
                  <c:v>6314.6689760313211</c:v>
                </c:pt>
                <c:pt idx="1101">
                  <c:v>6284.9238145383115</c:v>
                </c:pt>
                <c:pt idx="1102">
                  <c:v>6281.3732158656721</c:v>
                </c:pt>
                <c:pt idx="1103">
                  <c:v>6245.9067004302542</c:v>
                </c:pt>
                <c:pt idx="1104">
                  <c:v>6274.5564048686974</c:v>
                </c:pt>
                <c:pt idx="1105">
                  <c:v>6274.5564048686974</c:v>
                </c:pt>
                <c:pt idx="1106">
                  <c:v>6274.5564048686974</c:v>
                </c:pt>
                <c:pt idx="1107">
                  <c:v>6274.5564048686974</c:v>
                </c:pt>
                <c:pt idx="1108">
                  <c:v>6274.5564048686974</c:v>
                </c:pt>
                <c:pt idx="1109">
                  <c:v>6274.5564048686974</c:v>
                </c:pt>
                <c:pt idx="1110">
                  <c:v>6175.7219765587242</c:v>
                </c:pt>
                <c:pt idx="1111">
                  <c:v>6196.1065184052186</c:v>
                </c:pt>
                <c:pt idx="1112">
                  <c:v>6218.3198810346576</c:v>
                </c:pt>
                <c:pt idx="1113">
                  <c:v>6220.6392176517875</c:v>
                </c:pt>
                <c:pt idx="1114">
                  <c:v>6192.5670996239978</c:v>
                </c:pt>
                <c:pt idx="1115">
                  <c:v>6208.6153026655611</c:v>
                </c:pt>
                <c:pt idx="1116">
                  <c:v>6224.9256184908236</c:v>
                </c:pt>
                <c:pt idx="1117">
                  <c:v>6219.5685396453073</c:v>
                </c:pt>
                <c:pt idx="1118">
                  <c:v>6214.9331907365531</c:v>
                </c:pt>
                <c:pt idx="1119">
                  <c:v>6206.3049218404558</c:v>
                </c:pt>
                <c:pt idx="1120">
                  <c:v>6211.2832650662594</c:v>
                </c:pt>
                <c:pt idx="1121">
                  <c:v>6197.9663334058123</c:v>
                </c:pt>
                <c:pt idx="1122">
                  <c:v>6196.1950557145419</c:v>
                </c:pt>
                <c:pt idx="1123">
                  <c:v>6174.4029415359646</c:v>
                </c:pt>
                <c:pt idx="1124">
                  <c:v>6170.8004523070795</c:v>
                </c:pt>
                <c:pt idx="1125">
                  <c:v>6168.6058749298791</c:v>
                </c:pt>
                <c:pt idx="1126">
                  <c:v>6182.6782049742042</c:v>
                </c:pt>
                <c:pt idx="1127">
                  <c:v>6174.6667034626398</c:v>
                </c:pt>
                <c:pt idx="1128">
                  <c:v>6190.7989061742728</c:v>
                </c:pt>
                <c:pt idx="1129">
                  <c:v>6201.7780117859093</c:v>
                </c:pt>
                <c:pt idx="1130">
                  <c:v>6229.4863966451294</c:v>
                </c:pt>
                <c:pt idx="1131">
                  <c:v>6229.3074167024006</c:v>
                </c:pt>
                <c:pt idx="1132">
                  <c:v>6260.8766760622411</c:v>
                </c:pt>
                <c:pt idx="1133">
                  <c:v>6251.1290304473359</c:v>
                </c:pt>
                <c:pt idx="1134">
                  <c:v>6254.6455103069538</c:v>
                </c:pt>
                <c:pt idx="1135">
                  <c:v>6242.669640725444</c:v>
                </c:pt>
                <c:pt idx="1136">
                  <c:v>6232.7993817063016</c:v>
                </c:pt>
                <c:pt idx="1137">
                  <c:v>6230.2919336791783</c:v>
                </c:pt>
                <c:pt idx="1138">
                  <c:v>6168.5181243021862</c:v>
                </c:pt>
                <c:pt idx="1139">
                  <c:v>6187.000707464591</c:v>
                </c:pt>
                <c:pt idx="1140">
                  <c:v>6200.7138160508894</c:v>
                </c:pt>
                <c:pt idx="1141">
                  <c:v>6190.6221423646002</c:v>
                </c:pt>
                <c:pt idx="1142">
                  <c:v>6153.287431483458</c:v>
                </c:pt>
                <c:pt idx="1143">
                  <c:v>6038.1466450438775</c:v>
                </c:pt>
                <c:pt idx="1144">
                  <c:v>6048.3574282434111</c:v>
                </c:pt>
                <c:pt idx="1145">
                  <c:v>6052.7928334932858</c:v>
                </c:pt>
                <c:pt idx="1146">
                  <c:v>6014.1407484347583</c:v>
                </c:pt>
                <c:pt idx="1147">
                  <c:v>5910.4059602773441</c:v>
                </c:pt>
                <c:pt idx="1148">
                  <c:v>5943.3311507753042</c:v>
                </c:pt>
                <c:pt idx="1149">
                  <c:v>5923.8159850744778</c:v>
                </c:pt>
                <c:pt idx="1150">
                  <c:v>5920.5620121534803</c:v>
                </c:pt>
                <c:pt idx="1151">
                  <c:v>5810.4038967942315</c:v>
                </c:pt>
                <c:pt idx="1152">
                  <c:v>5795.9186013713024</c:v>
                </c:pt>
                <c:pt idx="1153">
                  <c:v>5807.4518724598647</c:v>
                </c:pt>
                <c:pt idx="1154">
                  <c:v>5802.7839636009458</c:v>
                </c:pt>
                <c:pt idx="1155">
                  <c:v>5802.7839636009458</c:v>
                </c:pt>
                <c:pt idx="1156">
                  <c:v>5840.5044889615101</c:v>
                </c:pt>
                <c:pt idx="1157">
                  <c:v>5823.6428125664952</c:v>
                </c:pt>
                <c:pt idx="1158">
                  <c:v>5842.8264603893431</c:v>
                </c:pt>
                <c:pt idx="1159">
                  <c:v>5848.5563498971169</c:v>
                </c:pt>
                <c:pt idx="1160">
                  <c:v>5835.7005570270312</c:v>
                </c:pt>
                <c:pt idx="1161">
                  <c:v>5838.1843623290215</c:v>
                </c:pt>
                <c:pt idx="1162">
                  <c:v>5759.9632965121418</c:v>
                </c:pt>
                <c:pt idx="1163">
                  <c:v>5687.3762995654852</c:v>
                </c:pt>
                <c:pt idx="1164">
                  <c:v>5692.2808043405466</c:v>
                </c:pt>
                <c:pt idx="1165">
                  <c:v>5692.6831880427135</c:v>
                </c:pt>
                <c:pt idx="1166">
                  <c:v>5677.592600911411</c:v>
                </c:pt>
                <c:pt idx="1167">
                  <c:v>5683.8438674322751</c:v>
                </c:pt>
                <c:pt idx="1168">
                  <c:v>5697.8387283726333</c:v>
                </c:pt>
                <c:pt idx="1169">
                  <c:v>5686.0109758756935</c:v>
                </c:pt>
                <c:pt idx="1170">
                  <c:v>5682.0792963512813</c:v>
                </c:pt>
                <c:pt idx="1171">
                  <c:v>5625.0365627376577</c:v>
                </c:pt>
                <c:pt idx="1172">
                  <c:v>5627.3416775555734</c:v>
                </c:pt>
                <c:pt idx="1173">
                  <c:v>5638.0973000279655</c:v>
                </c:pt>
                <c:pt idx="1174">
                  <c:v>5638.0973000279655</c:v>
                </c:pt>
                <c:pt idx="1175">
                  <c:v>5638.0973000279655</c:v>
                </c:pt>
                <c:pt idx="1176">
                  <c:v>5638.0973000279655</c:v>
                </c:pt>
                <c:pt idx="1177">
                  <c:v>5605.2429200176684</c:v>
                </c:pt>
                <c:pt idx="1178">
                  <c:v>5621.3840447132388</c:v>
                </c:pt>
                <c:pt idx="1179">
                  <c:v>5629.3303623812617</c:v>
                </c:pt>
                <c:pt idx="1180">
                  <c:v>5547.5694103781434</c:v>
                </c:pt>
                <c:pt idx="1181">
                  <c:v>5497.007566505984</c:v>
                </c:pt>
                <c:pt idx="1182">
                  <c:v>5427.5689057946229</c:v>
                </c:pt>
                <c:pt idx="1183">
                  <c:v>5425.1976860970644</c:v>
                </c:pt>
                <c:pt idx="1184">
                  <c:v>5420.4614569677051</c:v>
                </c:pt>
                <c:pt idx="1185">
                  <c:v>5414.5908660457608</c:v>
                </c:pt>
                <c:pt idx="1186">
                  <c:v>5422.6757601407153</c:v>
                </c:pt>
                <c:pt idx="1187">
                  <c:v>5302.1244053043711</c:v>
                </c:pt>
                <c:pt idx="1188">
                  <c:v>5285.5082308421479</c:v>
                </c:pt>
                <c:pt idx="1189">
                  <c:v>5270.2510325971853</c:v>
                </c:pt>
                <c:pt idx="1190">
                  <c:v>5269.9556480532665</c:v>
                </c:pt>
                <c:pt idx="1191">
                  <c:v>5271.2851393169667</c:v>
                </c:pt>
                <c:pt idx="1192">
                  <c:v>5247.0172250316064</c:v>
                </c:pt>
                <c:pt idx="1193">
                  <c:v>5263.5392161537402</c:v>
                </c:pt>
                <c:pt idx="1194">
                  <c:v>5269.6602966186392</c:v>
                </c:pt>
                <c:pt idx="1195">
                  <c:v>5276.6098191625124</c:v>
                </c:pt>
                <c:pt idx="1196">
                  <c:v>5233.9174800631363</c:v>
                </c:pt>
                <c:pt idx="1197">
                  <c:v>5223.399186716747</c:v>
                </c:pt>
                <c:pt idx="1198">
                  <c:v>5226.7045776972036</c:v>
                </c:pt>
                <c:pt idx="1199">
                  <c:v>5247.1435862102571</c:v>
                </c:pt>
                <c:pt idx="1200">
                  <c:v>5255.9734137847672</c:v>
                </c:pt>
                <c:pt idx="1201">
                  <c:v>5251.6660910673918</c:v>
                </c:pt>
                <c:pt idx="1202">
                  <c:v>5201.1986569627761</c:v>
                </c:pt>
                <c:pt idx="1203">
                  <c:v>5198.2538877302422</c:v>
                </c:pt>
                <c:pt idx="1204">
                  <c:v>5184.1652856799865</c:v>
                </c:pt>
                <c:pt idx="1205">
                  <c:v>5179.3399499089192</c:v>
                </c:pt>
                <c:pt idx="1206">
                  <c:v>5182.7021135184104</c:v>
                </c:pt>
                <c:pt idx="1207">
                  <c:v>5183.2141298164088</c:v>
                </c:pt>
                <c:pt idx="1208">
                  <c:v>5180.4358281937793</c:v>
                </c:pt>
                <c:pt idx="1209">
                  <c:v>5193.842980740229</c:v>
                </c:pt>
                <c:pt idx="1210">
                  <c:v>5133.1540151530717</c:v>
                </c:pt>
                <c:pt idx="1211">
                  <c:v>5140.6449102035922</c:v>
                </c:pt>
                <c:pt idx="1212">
                  <c:v>5063.5342268658378</c:v>
                </c:pt>
                <c:pt idx="1213">
                  <c:v>5063.5342268658378</c:v>
                </c:pt>
                <c:pt idx="1214">
                  <c:v>5063.5342268658378</c:v>
                </c:pt>
                <c:pt idx="1215">
                  <c:v>5061.4605025492892</c:v>
                </c:pt>
                <c:pt idx="1216">
                  <c:v>5073.7129055212026</c:v>
                </c:pt>
                <c:pt idx="1217">
                  <c:v>5068.8335074675815</c:v>
                </c:pt>
                <c:pt idx="1218">
                  <c:v>5071.5590723930627</c:v>
                </c:pt>
                <c:pt idx="1219">
                  <c:v>5009.3016469957656</c:v>
                </c:pt>
                <c:pt idx="1220">
                  <c:v>5043.3450288504555</c:v>
                </c:pt>
                <c:pt idx="1221">
                  <c:v>5046.9403302768224</c:v>
                </c:pt>
                <c:pt idx="1222">
                  <c:v>5053.7133927953246</c:v>
                </c:pt>
                <c:pt idx="1223">
                  <c:v>5061.0834818128696</c:v>
                </c:pt>
                <c:pt idx="1224">
                  <c:v>5055.5178006677579</c:v>
                </c:pt>
                <c:pt idx="1225">
                  <c:v>5058.7689839791319</c:v>
                </c:pt>
                <c:pt idx="1226">
                  <c:v>5052.7034868959399</c:v>
                </c:pt>
                <c:pt idx="1227">
                  <c:v>5064.9215310700647</c:v>
                </c:pt>
                <c:pt idx="1228">
                  <c:v>5063.979584059909</c:v>
                </c:pt>
                <c:pt idx="1229">
                  <c:v>5062.3863177872518</c:v>
                </c:pt>
                <c:pt idx="1230">
                  <c:v>5068.7654058788557</c:v>
                </c:pt>
                <c:pt idx="1231">
                  <c:v>5070.5805802087889</c:v>
                </c:pt>
                <c:pt idx="1232">
                  <c:v>5056.7455341983905</c:v>
                </c:pt>
                <c:pt idx="1233">
                  <c:v>5053.9298537278992</c:v>
                </c:pt>
                <c:pt idx="1234">
                  <c:v>5043.6324644499573</c:v>
                </c:pt>
                <c:pt idx="1235">
                  <c:v>5059.492037118458</c:v>
                </c:pt>
                <c:pt idx="1236">
                  <c:v>5056.3121483966943</c:v>
                </c:pt>
                <c:pt idx="1237">
                  <c:v>5055.7344162042355</c:v>
                </c:pt>
                <c:pt idx="1238">
                  <c:v>5050.5407613993229</c:v>
                </c:pt>
                <c:pt idx="1239">
                  <c:v>5011.4336810972281</c:v>
                </c:pt>
                <c:pt idx="1240">
                  <c:v>5007.3417771905324</c:v>
                </c:pt>
                <c:pt idx="1241">
                  <c:v>5012.7272510381435</c:v>
                </c:pt>
                <c:pt idx="1242">
                  <c:v>5039.3207352866511</c:v>
                </c:pt>
                <c:pt idx="1243">
                  <c:v>5027.0730153720269</c:v>
                </c:pt>
                <c:pt idx="1244">
                  <c:v>5016.6119707791886</c:v>
                </c:pt>
                <c:pt idx="1245">
                  <c:v>5021.0075140966383</c:v>
                </c:pt>
                <c:pt idx="1246">
                  <c:v>5032.2836923814675</c:v>
                </c:pt>
                <c:pt idx="1247">
                  <c:v>5038.884883294324</c:v>
                </c:pt>
                <c:pt idx="1248">
                  <c:v>5033.1531889230373</c:v>
                </c:pt>
                <c:pt idx="1249">
                  <c:v>5029.3875390111771</c:v>
                </c:pt>
                <c:pt idx="1250">
                  <c:v>5080.3039042901382</c:v>
                </c:pt>
                <c:pt idx="1251">
                  <c:v>5088.4508275380831</c:v>
                </c:pt>
                <c:pt idx="1252">
                  <c:v>5089.2596035159886</c:v>
                </c:pt>
                <c:pt idx="1253">
                  <c:v>5092.8654585229624</c:v>
                </c:pt>
                <c:pt idx="1254">
                  <c:v>5090.2157612008414</c:v>
                </c:pt>
                <c:pt idx="1255">
                  <c:v>5090.0686366340688</c:v>
                </c:pt>
                <c:pt idx="1256">
                  <c:v>5095.0756477915029</c:v>
                </c:pt>
                <c:pt idx="1257">
                  <c:v>5114.9054513582778</c:v>
                </c:pt>
                <c:pt idx="1258">
                  <c:v>5108.8958584953953</c:v>
                </c:pt>
                <c:pt idx="1259">
                  <c:v>5130.2529988133392</c:v>
                </c:pt>
                <c:pt idx="1260">
                  <c:v>5142.9128915898527</c:v>
                </c:pt>
                <c:pt idx="1261">
                  <c:v>5158.278135653125</c:v>
                </c:pt>
                <c:pt idx="1262">
                  <c:v>5150.5840542317683</c:v>
                </c:pt>
                <c:pt idx="1263">
                  <c:v>5142.6876150644057</c:v>
                </c:pt>
                <c:pt idx="1264">
                  <c:v>5146.1440253138571</c:v>
                </c:pt>
                <c:pt idx="1265">
                  <c:v>5182.3775841439983</c:v>
                </c:pt>
                <c:pt idx="1266">
                  <c:v>5170.3420905140765</c:v>
                </c:pt>
                <c:pt idx="1267">
                  <c:v>5180.2540629703917</c:v>
                </c:pt>
                <c:pt idx="1268">
                  <c:v>5179.496084236217</c:v>
                </c:pt>
                <c:pt idx="1269">
                  <c:v>5179.4202985625034</c:v>
                </c:pt>
                <c:pt idx="1270">
                  <c:v>5197.5963715579728</c:v>
                </c:pt>
                <c:pt idx="1271">
                  <c:v>5218.9765117352599</c:v>
                </c:pt>
                <c:pt idx="1272">
                  <c:v>5240.4556890648983</c:v>
                </c:pt>
                <c:pt idx="1273">
                  <c:v>5233.4826707613438</c:v>
                </c:pt>
                <c:pt idx="1274">
                  <c:v>5229.3850125564077</c:v>
                </c:pt>
                <c:pt idx="1275">
                  <c:v>5201.5679086146938</c:v>
                </c:pt>
                <c:pt idx="1276">
                  <c:v>5221.0548958680183</c:v>
                </c:pt>
                <c:pt idx="1277">
                  <c:v>5198.6650348057128</c:v>
                </c:pt>
                <c:pt idx="1278">
                  <c:v>5222.621701664928</c:v>
                </c:pt>
                <c:pt idx="1279">
                  <c:v>5226.37193560176</c:v>
                </c:pt>
                <c:pt idx="1280">
                  <c:v>5261.9482278862733</c:v>
                </c:pt>
                <c:pt idx="1281">
                  <c:v>5258.396978330341</c:v>
                </c:pt>
                <c:pt idx="1282">
                  <c:v>5277.8329452497164</c:v>
                </c:pt>
                <c:pt idx="1283">
                  <c:v>5277.8329452497164</c:v>
                </c:pt>
                <c:pt idx="1284">
                  <c:v>5277.8329452497164</c:v>
                </c:pt>
                <c:pt idx="1285">
                  <c:v>5277.8329452497164</c:v>
                </c:pt>
                <c:pt idx="1286">
                  <c:v>5277.8329452497164</c:v>
                </c:pt>
                <c:pt idx="1287">
                  <c:v>5277.8329452497164</c:v>
                </c:pt>
                <c:pt idx="1288">
                  <c:v>5277.8329452497164</c:v>
                </c:pt>
                <c:pt idx="1289">
                  <c:v>5353.5943305303854</c:v>
                </c:pt>
                <c:pt idx="1290">
                  <c:v>5312.9616455331052</c:v>
                </c:pt>
                <c:pt idx="1291">
                  <c:v>5312.4103940654213</c:v>
                </c:pt>
                <c:pt idx="1292">
                  <c:v>5337.4099723904355</c:v>
                </c:pt>
                <c:pt idx="1293">
                  <c:v>5394.9483808707246</c:v>
                </c:pt>
                <c:pt idx="1294">
                  <c:v>5417.341411954726</c:v>
                </c:pt>
                <c:pt idx="1295">
                  <c:v>5429.1763939410403</c:v>
                </c:pt>
                <c:pt idx="1296">
                  <c:v>5434.2992557263269</c:v>
                </c:pt>
                <c:pt idx="1297">
                  <c:v>5455.2978259972897</c:v>
                </c:pt>
                <c:pt idx="1298">
                  <c:v>5427.4709190151189</c:v>
                </c:pt>
                <c:pt idx="1299">
                  <c:v>5426.1722285593751</c:v>
                </c:pt>
                <c:pt idx="1300">
                  <c:v>5405.5579155430369</c:v>
                </c:pt>
                <c:pt idx="1301">
                  <c:v>5410.9590396999438</c:v>
                </c:pt>
                <c:pt idx="1302">
                  <c:v>5392.0620955131481</c:v>
                </c:pt>
                <c:pt idx="1303">
                  <c:v>5403.3039226668607</c:v>
                </c:pt>
                <c:pt idx="1304">
                  <c:v>5422.279883540009</c:v>
                </c:pt>
                <c:pt idx="1305">
                  <c:v>5422.7661212554322</c:v>
                </c:pt>
                <c:pt idx="1306">
                  <c:v>5433.5668265107179</c:v>
                </c:pt>
                <c:pt idx="1307">
                  <c:v>5520.6637780070587</c:v>
                </c:pt>
                <c:pt idx="1308">
                  <c:v>5625.9958514978207</c:v>
                </c:pt>
                <c:pt idx="1309">
                  <c:v>5620.9759834432816</c:v>
                </c:pt>
                <c:pt idx="1310">
                  <c:v>5606.4773501652244</c:v>
                </c:pt>
                <c:pt idx="1311">
                  <c:v>5617.06839850693</c:v>
                </c:pt>
                <c:pt idx="1312">
                  <c:v>5605.2091076640563</c:v>
                </c:pt>
                <c:pt idx="1313">
                  <c:v>5687.3762995654861</c:v>
                </c:pt>
                <c:pt idx="1314">
                  <c:v>5692.9719925870813</c:v>
                </c:pt>
                <c:pt idx="1315">
                  <c:v>5711.7330016138012</c:v>
                </c:pt>
                <c:pt idx="1316">
                  <c:v>5803.6965768042983</c:v>
                </c:pt>
                <c:pt idx="1317">
                  <c:v>5867.7806906850001</c:v>
                </c:pt>
                <c:pt idx="1318">
                  <c:v>5846.837062764117</c:v>
                </c:pt>
                <c:pt idx="1319">
                  <c:v>5932.9655793608317</c:v>
                </c:pt>
                <c:pt idx="1320">
                  <c:v>5912.2461429312389</c:v>
                </c:pt>
                <c:pt idx="1321">
                  <c:v>5907.3129177493956</c:v>
                </c:pt>
                <c:pt idx="1322">
                  <c:v>5918.5367225026812</c:v>
                </c:pt>
                <c:pt idx="1323">
                  <c:v>5921.5969793395498</c:v>
                </c:pt>
                <c:pt idx="1324">
                  <c:v>5919.3464826234231</c:v>
                </c:pt>
                <c:pt idx="1325">
                  <c:v>5918.6266849085923</c:v>
                </c:pt>
                <c:pt idx="1326">
                  <c:v>5924.6604025052702</c:v>
                </c:pt>
                <c:pt idx="1327">
                  <c:v>6067.8057061644868</c:v>
                </c:pt>
                <c:pt idx="1328">
                  <c:v>6086.446201158129</c:v>
                </c:pt>
                <c:pt idx="1329">
                  <c:v>6097.0694097156129</c:v>
                </c:pt>
                <c:pt idx="1330">
                  <c:v>6166.5140397971918</c:v>
                </c:pt>
                <c:pt idx="1331">
                  <c:v>6231.0334453429323</c:v>
                </c:pt>
                <c:pt idx="1332">
                  <c:v>6221.1300682769024</c:v>
                </c:pt>
                <c:pt idx="1333">
                  <c:v>6288.2705497976931</c:v>
                </c:pt>
                <c:pt idx="1334">
                  <c:v>6286.1572328795501</c:v>
                </c:pt>
                <c:pt idx="1335">
                  <c:v>6281.5512865022301</c:v>
                </c:pt>
                <c:pt idx="1336">
                  <c:v>6360.3572734474583</c:v>
                </c:pt>
                <c:pt idx="1337">
                  <c:v>6366.7830568794861</c:v>
                </c:pt>
                <c:pt idx="1338">
                  <c:v>6365.8086188714542</c:v>
                </c:pt>
                <c:pt idx="1339">
                  <c:v>6359.7737544315451</c:v>
                </c:pt>
                <c:pt idx="1340">
                  <c:v>6350.3550321361754</c:v>
                </c:pt>
                <c:pt idx="1341">
                  <c:v>6424.5821012224696</c:v>
                </c:pt>
                <c:pt idx="1342">
                  <c:v>6562.1432257439519</c:v>
                </c:pt>
                <c:pt idx="1343">
                  <c:v>6640.5561804605022</c:v>
                </c:pt>
                <c:pt idx="1344">
                  <c:v>6763.8551485247899</c:v>
                </c:pt>
                <c:pt idx="1345">
                  <c:v>6904.0925429979443</c:v>
                </c:pt>
                <c:pt idx="1346">
                  <c:v>7046.2575970852349</c:v>
                </c:pt>
                <c:pt idx="1347">
                  <c:v>7054.4669970327841</c:v>
                </c:pt>
                <c:pt idx="1348">
                  <c:v>7117.93372213973</c:v>
                </c:pt>
                <c:pt idx="1349">
                  <c:v>7117.93372213973</c:v>
                </c:pt>
                <c:pt idx="1350">
                  <c:v>7258.7874127147943</c:v>
                </c:pt>
                <c:pt idx="1351">
                  <c:v>7470.4680063157675</c:v>
                </c:pt>
                <c:pt idx="1352">
                  <c:v>7668.0007618706477</c:v>
                </c:pt>
                <c:pt idx="1353">
                  <c:v>7786.3757275992466</c:v>
                </c:pt>
                <c:pt idx="1354">
                  <c:v>7859.1659333723155</c:v>
                </c:pt>
                <c:pt idx="1355">
                  <c:v>8055.7270621364178</c:v>
                </c:pt>
                <c:pt idx="1356">
                  <c:v>8214.8253500747833</c:v>
                </c:pt>
                <c:pt idx="1357">
                  <c:v>8345.6705602640195</c:v>
                </c:pt>
                <c:pt idx="1358">
                  <c:v>8337.6787219021953</c:v>
                </c:pt>
                <c:pt idx="1359">
                  <c:v>8329.4451210411753</c:v>
                </c:pt>
                <c:pt idx="1360">
                  <c:v>8559.9108569792934</c:v>
                </c:pt>
                <c:pt idx="1361">
                  <c:v>8809.8109332622007</c:v>
                </c:pt>
                <c:pt idx="1362">
                  <c:v>9033.5126896216443</c:v>
                </c:pt>
                <c:pt idx="1363">
                  <c:v>9107.0191151538074</c:v>
                </c:pt>
                <c:pt idx="1364">
                  <c:v>9284.4235362867366</c:v>
                </c:pt>
                <c:pt idx="1365">
                  <c:v>9491.2771066435798</c:v>
                </c:pt>
                <c:pt idx="1366">
                  <c:v>9581.7392855280305</c:v>
                </c:pt>
                <c:pt idx="1367">
                  <c:v>9690.8906174161966</c:v>
                </c:pt>
                <c:pt idx="1368">
                  <c:v>9742.128600213915</c:v>
                </c:pt>
                <c:pt idx="1369">
                  <c:v>9910.535394651286</c:v>
                </c:pt>
                <c:pt idx="1370">
                  <c:v>9851.2367475211486</c:v>
                </c:pt>
                <c:pt idx="1371">
                  <c:v>9867.2552667160235</c:v>
                </c:pt>
                <c:pt idx="1372">
                  <c:v>9860.2312224221678</c:v>
                </c:pt>
                <c:pt idx="1373">
                  <c:v>9845.3002502073687</c:v>
                </c:pt>
                <c:pt idx="1374">
                  <c:v>9854.7411159508847</c:v>
                </c:pt>
                <c:pt idx="1375">
                  <c:v>9881.0269461094285</c:v>
                </c:pt>
                <c:pt idx="1376">
                  <c:v>9901.1412302910576</c:v>
                </c:pt>
                <c:pt idx="1377">
                  <c:v>9865.880209852754</c:v>
                </c:pt>
                <c:pt idx="1378">
                  <c:v>9865.880209852754</c:v>
                </c:pt>
                <c:pt idx="1379">
                  <c:v>9865.880209852754</c:v>
                </c:pt>
                <c:pt idx="1380">
                  <c:v>9865.880209852754</c:v>
                </c:pt>
                <c:pt idx="1381">
                  <c:v>9865.880209852754</c:v>
                </c:pt>
                <c:pt idx="1382">
                  <c:v>9865.880209852754</c:v>
                </c:pt>
                <c:pt idx="1383">
                  <c:v>9821.0200929886923</c:v>
                </c:pt>
                <c:pt idx="1384">
                  <c:v>9866.7968718416851</c:v>
                </c:pt>
                <c:pt idx="1385">
                  <c:v>10129.737294845441</c:v>
                </c:pt>
                <c:pt idx="1386">
                  <c:v>10400.296463187606</c:v>
                </c:pt>
                <c:pt idx="1387">
                  <c:v>10690.023179533597</c:v>
                </c:pt>
                <c:pt idx="1388">
                  <c:v>10967.863201132652</c:v>
                </c:pt>
                <c:pt idx="1389">
                  <c:v>11063.825021099809</c:v>
                </c:pt>
                <c:pt idx="1390">
                  <c:v>11154.329385293804</c:v>
                </c:pt>
                <c:pt idx="1391">
                  <c:v>11146.39968554844</c:v>
                </c:pt>
                <c:pt idx="1392">
                  <c:v>11424.698172472445</c:v>
                </c:pt>
                <c:pt idx="1393">
                  <c:v>11489.55674521101</c:v>
                </c:pt>
                <c:pt idx="1394">
                  <c:v>11441.455908919475</c:v>
                </c:pt>
                <c:pt idx="1395">
                  <c:v>11390.788106932381</c:v>
                </c:pt>
                <c:pt idx="1396">
                  <c:v>11424.926333027082</c:v>
                </c:pt>
                <c:pt idx="1397">
                  <c:v>11426.682527990273</c:v>
                </c:pt>
                <c:pt idx="1398">
                  <c:v>11447.2701940067</c:v>
                </c:pt>
                <c:pt idx="1399">
                  <c:v>11421.415562086613</c:v>
                </c:pt>
                <c:pt idx="1400">
                  <c:v>11436.175318201369</c:v>
                </c:pt>
                <c:pt idx="1401">
                  <c:v>11425.80436302501</c:v>
                </c:pt>
                <c:pt idx="1402">
                  <c:v>11429.142108184178</c:v>
                </c:pt>
                <c:pt idx="1403">
                  <c:v>11696.229339664893</c:v>
                </c:pt>
                <c:pt idx="1404">
                  <c:v>11828.414570975247</c:v>
                </c:pt>
                <c:pt idx="1405">
                  <c:v>11966.763402537037</c:v>
                </c:pt>
                <c:pt idx="1406">
                  <c:v>11951.153462860299</c:v>
                </c:pt>
                <c:pt idx="1407">
                  <c:v>11935.95006432528</c:v>
                </c:pt>
                <c:pt idx="1408">
                  <c:v>11896.20185367158</c:v>
                </c:pt>
                <c:pt idx="1409">
                  <c:v>11905.659016784681</c:v>
                </c:pt>
                <c:pt idx="1410">
                  <c:v>11853.108201502302</c:v>
                </c:pt>
                <c:pt idx="1411">
                  <c:v>11850.042027251329</c:v>
                </c:pt>
                <c:pt idx="1412">
                  <c:v>11884.401506942113</c:v>
                </c:pt>
                <c:pt idx="1413">
                  <c:v>11996.74982436219</c:v>
                </c:pt>
                <c:pt idx="1414">
                  <c:v>11993.461542089639</c:v>
                </c:pt>
                <c:pt idx="1415">
                  <c:v>11993.461542089639</c:v>
                </c:pt>
                <c:pt idx="1416">
                  <c:v>12043.896620063102</c:v>
                </c:pt>
                <c:pt idx="1417">
                  <c:v>12038.374007933153</c:v>
                </c:pt>
                <c:pt idx="1418">
                  <c:v>12022.570552564097</c:v>
                </c:pt>
                <c:pt idx="1419">
                  <c:v>12019.818384595834</c:v>
                </c:pt>
                <c:pt idx="1420">
                  <c:v>12027.71130627837</c:v>
                </c:pt>
                <c:pt idx="1421">
                  <c:v>12035.430685182479</c:v>
                </c:pt>
                <c:pt idx="1422">
                  <c:v>12061.972517405495</c:v>
                </c:pt>
                <c:pt idx="1423">
                  <c:v>12075.102251694518</c:v>
                </c:pt>
                <c:pt idx="1424">
                  <c:v>12078.805929960841</c:v>
                </c:pt>
                <c:pt idx="1425">
                  <c:v>12097.915909697351</c:v>
                </c:pt>
                <c:pt idx="1426">
                  <c:v>12118.018608647228</c:v>
                </c:pt>
                <c:pt idx="1427">
                  <c:v>12134.821962391597</c:v>
                </c:pt>
                <c:pt idx="1428">
                  <c:v>12135.569859771445</c:v>
                </c:pt>
                <c:pt idx="1429">
                  <c:v>12123.987800271332</c:v>
                </c:pt>
                <c:pt idx="1430">
                  <c:v>12144.17731044679</c:v>
                </c:pt>
                <c:pt idx="1431">
                  <c:v>12148.673003177901</c:v>
                </c:pt>
                <c:pt idx="1432">
                  <c:v>12156.360849961824</c:v>
                </c:pt>
                <c:pt idx="1433">
                  <c:v>12169.132898690192</c:v>
                </c:pt>
                <c:pt idx="1434">
                  <c:v>12164.058432856516</c:v>
                </c:pt>
                <c:pt idx="1435">
                  <c:v>12164.058432856516</c:v>
                </c:pt>
                <c:pt idx="1436">
                  <c:v>12164.058432856516</c:v>
                </c:pt>
                <c:pt idx="1437">
                  <c:v>12164.058432856516</c:v>
                </c:pt>
                <c:pt idx="1438">
                  <c:v>12184.381730929697</c:v>
                </c:pt>
                <c:pt idx="1439">
                  <c:v>12242.715549858185</c:v>
                </c:pt>
                <c:pt idx="1440">
                  <c:v>12274.770037700095</c:v>
                </c:pt>
                <c:pt idx="1441">
                  <c:v>12250.522918388393</c:v>
                </c:pt>
                <c:pt idx="1442">
                  <c:v>12198.913008317739</c:v>
                </c:pt>
                <c:pt idx="1443">
                  <c:v>12207.232167839842</c:v>
                </c:pt>
                <c:pt idx="1444">
                  <c:v>12235.488332774488</c:v>
                </c:pt>
                <c:pt idx="1445">
                  <c:v>12231.87792310959</c:v>
                </c:pt>
                <c:pt idx="1446">
                  <c:v>12257.195628009813</c:v>
                </c:pt>
                <c:pt idx="1447">
                  <c:v>12239.671470714798</c:v>
                </c:pt>
                <c:pt idx="1448">
                  <c:v>12239.861681311409</c:v>
                </c:pt>
                <c:pt idx="1449">
                  <c:v>12241.383578940418</c:v>
                </c:pt>
                <c:pt idx="1450">
                  <c:v>12269.415971663992</c:v>
                </c:pt>
                <c:pt idx="1451">
                  <c:v>12285.87548113352</c:v>
                </c:pt>
                <c:pt idx="1452">
                  <c:v>12324.131868764891</c:v>
                </c:pt>
                <c:pt idx="1453">
                  <c:v>12338.611994877674</c:v>
                </c:pt>
                <c:pt idx="1454">
                  <c:v>12367.286165800841</c:v>
                </c:pt>
                <c:pt idx="1455">
                  <c:v>12364.17983185549</c:v>
                </c:pt>
                <c:pt idx="1456">
                  <c:v>12342.67252975971</c:v>
                </c:pt>
                <c:pt idx="1457">
                  <c:v>12204.182068090186</c:v>
                </c:pt>
                <c:pt idx="1458">
                  <c:v>12160.921046049263</c:v>
                </c:pt>
                <c:pt idx="1459">
                  <c:v>12177.27454883198</c:v>
                </c:pt>
                <c:pt idx="1460">
                  <c:v>12173.08690947733</c:v>
                </c:pt>
                <c:pt idx="1461">
                  <c:v>12167.191031121049</c:v>
                </c:pt>
                <c:pt idx="1462">
                  <c:v>12192.526646212782</c:v>
                </c:pt>
                <c:pt idx="1463">
                  <c:v>12181.083994664687</c:v>
                </c:pt>
                <c:pt idx="1464">
                  <c:v>12170.613748838088</c:v>
                </c:pt>
                <c:pt idx="1465">
                  <c:v>12170.613748838088</c:v>
                </c:pt>
                <c:pt idx="1466">
                  <c:v>12156.55487655364</c:v>
                </c:pt>
                <c:pt idx="1467">
                  <c:v>12171.94532583468</c:v>
                </c:pt>
                <c:pt idx="1468">
                  <c:v>12076.9979986493</c:v>
                </c:pt>
                <c:pt idx="1469">
                  <c:v>12068.014782769564</c:v>
                </c:pt>
                <c:pt idx="1470">
                  <c:v>12042.262319610676</c:v>
                </c:pt>
                <c:pt idx="1471">
                  <c:v>12015.877890279471</c:v>
                </c:pt>
                <c:pt idx="1472">
                  <c:v>11891.810766025343</c:v>
                </c:pt>
                <c:pt idx="1473">
                  <c:v>11896.220652741527</c:v>
                </c:pt>
                <c:pt idx="1474">
                  <c:v>11925.149537263078</c:v>
                </c:pt>
                <c:pt idx="1475">
                  <c:v>11924.410749075038</c:v>
                </c:pt>
                <c:pt idx="1476">
                  <c:v>11911.312474662791</c:v>
                </c:pt>
                <c:pt idx="1477">
                  <c:v>11923.487392556703</c:v>
                </c:pt>
                <c:pt idx="1478">
                  <c:v>11901.369656131128</c:v>
                </c:pt>
                <c:pt idx="1479">
                  <c:v>11894.199048737508</c:v>
                </c:pt>
                <c:pt idx="1480">
                  <c:v>11910.391145459282</c:v>
                </c:pt>
                <c:pt idx="1481">
                  <c:v>11883.000793702502</c:v>
                </c:pt>
                <c:pt idx="1482">
                  <c:v>11894.566561994481</c:v>
                </c:pt>
                <c:pt idx="1483">
                  <c:v>11862.129334023248</c:v>
                </c:pt>
                <c:pt idx="1484" formatCode="_ * #,##0_ ;_ * \-#,##0_ ;_ * &quot;-&quot;_ ;_ @_ ">
                  <c:v>11883.184201648075</c:v>
                </c:pt>
                <c:pt idx="1485" formatCode="_ * #,##0_ ;_ * \-#,##0_ ;_ * &quot;-&quot;_ ;_ @_ ">
                  <c:v>11888.872657465045</c:v>
                </c:pt>
                <c:pt idx="1486" formatCode="_ * #,##0_ ;_ * \-#,##0_ ;_ * &quot;-&quot;_ ;_ @_ ">
                  <c:v>11901.921599443156</c:v>
                </c:pt>
                <c:pt idx="1487" formatCode="_ * #,##0_ ;_ * \-#,##0_ ;_ * &quot;-&quot;_ ;_ @_ ">
                  <c:v>11901.185686402938</c:v>
                </c:pt>
                <c:pt idx="1488" formatCode="_ * #,##0_ ;_ * \-#,##0_ ;_ * &quot;-&quot;_ ;_ @_ ">
                  <c:v>11916.474553464361</c:v>
                </c:pt>
                <c:pt idx="1489" formatCode="_ * #,##0_ ;_ * \-#,##0_ ;_ * &quot;-&quot;_ ;_ @_ ">
                  <c:v>11883.000793702502</c:v>
                </c:pt>
                <c:pt idx="1490" formatCode="_ * #,##0_ ;_ * \-#,##0_ ;_ * &quot;-&quot;_ ;_ @_ ">
                  <c:v>11862.129334023248</c:v>
                </c:pt>
                <c:pt idx="1491" formatCode="_ * #,##0_ ;_ * \-#,##0_ ;_ * &quot;-&quot;_ ;_ @_ ">
                  <c:v>11872.189736696666</c:v>
                </c:pt>
                <c:pt idx="1492" formatCode="_ * #,##0_ ;_ * \-#,##0_ ;_ * &quot;-&quot;_ ;_ @_ ">
                  <c:v>11903.393698589654</c:v>
                </c:pt>
                <c:pt idx="1493" formatCode="_ * #,##0_ ;_ * \-#,##0_ ;_ * &quot;-&quot;_ ;_ @_ ">
                  <c:v>11898.426822828733</c:v>
                </c:pt>
                <c:pt idx="1494" formatCode="_ * #,##0_ ;_ * \-#,##0_ ;_ * &quot;-&quot;_ ;_ @_ ">
                  <c:v>11878.967250779609</c:v>
                </c:pt>
                <c:pt idx="1495" formatCode="_ * #,##0_ ;_ * \-#,##0_ ;_ * &quot;-&quot;_ ;_ @_ ">
                  <c:v>12149.047794490531</c:v>
                </c:pt>
                <c:pt idx="1496" formatCode="_ * #,##0_ ;_ * \-#,##0_ ;_ * &quot;-&quot;_ ;_ @_ ">
                  <c:v>12096.243695002866</c:v>
                </c:pt>
                <c:pt idx="1497" formatCode="_ * #,##0_ ;_ * \-#,##0_ ;_ * &quot;-&quot;_ ;_ @_ ">
                  <c:v>12270.412069068241</c:v>
                </c:pt>
                <c:pt idx="1498" formatCode="_ * #,##0_ ;_ * \-#,##0_ ;_ * &quot;-&quot;_ ;_ @_ ">
                  <c:v>12335.979446613444</c:v>
                </c:pt>
                <c:pt idx="1499" formatCode="_ * #,##0_ ;_ * \-#,##0_ ;_ * &quot;-&quot;_ ;_ @_ ">
                  <c:v>12463.393916384599</c:v>
                </c:pt>
                <c:pt idx="1500" formatCode="_ * #,##0_ ;_ * \-#,##0_ ;_ * &quot;-&quot;_ ;_ @_ ">
                  <c:v>12462.043832705691</c:v>
                </c:pt>
                <c:pt idx="1501" formatCode="_ * #,##0_ ;_ * \-#,##0_ ;_ * &quot;-&quot;_ ;_ @_ ">
                  <c:v>12583.022302449628</c:v>
                </c:pt>
                <c:pt idx="1502" formatCode="_ * #,##0_ ;_ * \-#,##0_ ;_ * &quot;-&quot;_ ;_ @_ ">
                  <c:v>12591.000773799113</c:v>
                </c:pt>
                <c:pt idx="1503" formatCode="_ * #,##0_ ;_ * \-#,##0_ ;_ * &quot;-&quot;_ ;_ @_ ">
                  <c:v>12600.159282448321</c:v>
                </c:pt>
                <c:pt idx="1504" formatCode="_ * #,##0_ ;_ * \-#,##0_ ;_ * &quot;-&quot;_ ;_ @_ ">
                  <c:v>12558.178834745695</c:v>
                </c:pt>
                <c:pt idx="1505" formatCode="_ * #,##0_ ;_ * \-#,##0_ ;_ * &quot;-&quot;_ ;_ @_ ">
                  <c:v>12824.654771208161</c:v>
                </c:pt>
                <c:pt idx="1506" formatCode="_ * #,##0_ ;_ * \-#,##0_ ;_ * &quot;-&quot;_ ;_ @_ ">
                  <c:v>13098.529458115201</c:v>
                </c:pt>
                <c:pt idx="1507" formatCode="_ * #,##0_ ;_ * \-#,##0_ ;_ * &quot;-&quot;_ ;_ @_ ">
                  <c:v>13248.045059742539</c:v>
                </c:pt>
                <c:pt idx="1508" formatCode="_ * #,##0_ ;_ * \-#,##0_ ;_ * &quot;-&quot;_ ;_ @_ ">
                  <c:v>13384.622843863595</c:v>
                </c:pt>
                <c:pt idx="1509" formatCode="_ * #,##0_ ;_ * \-#,##0_ ;_ * &quot;-&quot;_ ;_ @_ ">
                  <c:v>13525.584257422199</c:v>
                </c:pt>
                <c:pt idx="1510" formatCode="_ * #,##0_ ;_ * \-#,##0_ ;_ * &quot;-&quot;_ ;_ @_ ">
                  <c:v>13804.582602043545</c:v>
                </c:pt>
                <c:pt idx="1511" formatCode="_ * #,##0_ ;_ * \-#,##0_ ;_ * &quot;-&quot;_ ;_ @_ ">
                  <c:v>14052.763898967996</c:v>
                </c:pt>
                <c:pt idx="1512" formatCode="_ * #,##0_ ;_ * \-#,##0_ ;_ * &quot;-&quot;_ ;_ @_ ">
                  <c:v>14329.167730550509</c:v>
                </c:pt>
                <c:pt idx="1513" formatCode="_ * #,##0_ ;_ * \-#,##0_ ;_ * &quot;-&quot;_ ;_ @_ ">
                  <c:v>14306.664303114889</c:v>
                </c:pt>
                <c:pt idx="1514" formatCode="_ * #,##0_ ;_ * \-#,##0_ ;_ * &quot;-&quot;_ ;_ @_ ">
                  <c:v>14292.140887841404</c:v>
                </c:pt>
                <c:pt idx="1515" formatCode="_ * #,##0_ ;_ * \-#,##0_ ;_ * &quot;-&quot;_ ;_ @_ ">
                  <c:v>14609.088108912256</c:v>
                </c:pt>
                <c:pt idx="1516" formatCode="_ * #,##0_ ;_ * \-#,##0_ ;_ * &quot;-&quot;_ ;_ @_ ">
                  <c:v>14905.611921863963</c:v>
                </c:pt>
                <c:pt idx="1517" formatCode="_ * #,##0_ ;_ * \-#,##0_ ;_ * &quot;-&quot;_ ;_ @_ ">
                  <c:v>15169.030142776106</c:v>
                </c:pt>
                <c:pt idx="1518" formatCode="_ * #,##0_ ;_ * \-#,##0_ ;_ * &quot;-&quot;_ ;_ @_ ">
                  <c:v>15291.283940847854</c:v>
                </c:pt>
                <c:pt idx="1519" formatCode="_ * #,##0_ ;_ * \-#,##0_ ;_ * &quot;-&quot;_ ;_ @_ ">
                  <c:v>15451.174289245986</c:v>
                </c:pt>
                <c:pt idx="1520" formatCode="_ * #,##0_ ;_ * \-#,##0_ ;_ * &quot;-&quot;_ ;_ @_ ">
                  <c:v>15737.534059787029</c:v>
                </c:pt>
                <c:pt idx="1521" formatCode="_ * #,##0_ ;_ * \-#,##0_ ;_ * &quot;-&quot;_ ;_ @_ ">
                  <c:v>16026.099804796626</c:v>
                </c:pt>
                <c:pt idx="1522" formatCode="_ * #,##0_ ;_ * \-#,##0_ ;_ * &quot;-&quot;_ ;_ @_ ">
                  <c:v>16439.061017273754</c:v>
                </c:pt>
                <c:pt idx="1523" formatCode="_ * #,##0_ ;_ * \-#,##0_ ;_ * &quot;-&quot;_ ;_ @_ ">
                  <c:v>16858.910791005019</c:v>
                </c:pt>
                <c:pt idx="1524" formatCode="_ * #,##0_ ;_ * \-#,##0_ ;_ * &quot;-&quot;_ ;_ @_ ">
                  <c:v>17136.489810780255</c:v>
                </c:pt>
                <c:pt idx="1525" formatCode="_ * #,##0_ ;_ * \-#,##0_ ;_ * &quot;-&quot;_ ;_ @_ ">
                  <c:v>17402.585942054051</c:v>
                </c:pt>
                <c:pt idx="1526" formatCode="_ * #,##0_ ;_ * \-#,##0_ ;_ * &quot;-&quot;_ ;_ @_ ">
                  <c:v>17790.255893672293</c:v>
                </c:pt>
                <c:pt idx="1527" formatCode="_ * #,##0_ ;_ * \-#,##0_ ;_ * &quot;-&quot;_ ;_ @_ ">
                  <c:v>18214.883860941824</c:v>
                </c:pt>
                <c:pt idx="1528" formatCode="_ * #,##0_ ;_ * \-#,##0_ ;_ * &quot;-&quot;_ ;_ @_ ">
                  <c:v>18643.923273675522</c:v>
                </c:pt>
                <c:pt idx="1529" formatCode="_ * #,##0_ ;_ * \-#,##0_ ;_ * &quot;-&quot;_ ;_ @_ ">
                  <c:v>19088.007938414121</c:v>
                </c:pt>
                <c:pt idx="1530" formatCode="_ * #,##0_ ;_ * \-#,##0_ ;_ * &quot;-&quot;_ ;_ @_ ">
                  <c:v>19477.311264168031</c:v>
                </c:pt>
                <c:pt idx="1531" formatCode="_ * #,##0_ ;_ * \-#,##0_ ;_ * &quot;-&quot;_ ;_ @_ ">
                  <c:v>19792.133121887378</c:v>
                </c:pt>
                <c:pt idx="1532" formatCode="_ * #,##0_ ;_ * \-#,##0_ ;_ * &quot;-&quot;_ ;_ @_ ">
                  <c:v>20223.629316007969</c:v>
                </c:pt>
                <c:pt idx="1533" formatCode="_ * #,##0_ ;_ * \-#,##0_ ;_ * &quot;-&quot;_ ;_ @_ ">
                  <c:v>20556.145136251613</c:v>
                </c:pt>
                <c:pt idx="1534" formatCode="_ * #,##0_ ;_ * \-#,##0_ ;_ * &quot;-&quot;_ ;_ @_ ">
                  <c:v>20939.705554893302</c:v>
                </c:pt>
                <c:pt idx="1535" formatCode="_ * #,##0_ ;_ * \-#,##0_ ;_ * &quot;-&quot;_ ;_ @_ ">
                  <c:v>21350.288016753955</c:v>
                </c:pt>
                <c:pt idx="1536" formatCode="_ * #,##0_ ;_ * \-#,##0_ ;_ * &quot;-&quot;_ ;_ @_ ">
                  <c:v>21350.288016753955</c:v>
                </c:pt>
                <c:pt idx="1537" formatCode="_ * #,##0_ ;_ * \-#,##0_ ;_ * &quot;-&quot;_ ;_ @_ ">
                  <c:v>21774.003373738033</c:v>
                </c:pt>
                <c:pt idx="1538" formatCode="_ * #,##0_ ;_ * \-#,##0_ ;_ * &quot;-&quot;_ ;_ @_ ">
                  <c:v>22196.168365883834</c:v>
                </c:pt>
                <c:pt idx="1539" formatCode="_ * #,##0_ ;_ * \-#,##0_ ;_ * &quot;-&quot;_ ;_ @_ ">
                  <c:v>22581.686170400586</c:v>
                </c:pt>
                <c:pt idx="1540" formatCode="_ * #,##0_ ;_ * \-#,##0_ ;_ * &quot;-&quot;_ ;_ @_ ">
                  <c:v>23436.182999584729</c:v>
                </c:pt>
                <c:pt idx="1541" formatCode="_ * #,##0_ ;_ * \-#,##0_ ;_ * &quot;-&quot;_ ;_ @_ ">
                  <c:v>23835.162590739714</c:v>
                </c:pt>
                <c:pt idx="1542" formatCode="_ * #,##0_ ;_ * \-#,##0_ ;_ * &quot;-&quot;_ ;_ @_ ">
                  <c:v>24070.008714437252</c:v>
                </c:pt>
                <c:pt idx="1543" formatCode="_ * #,##0_ ;_ * \-#,##0_ ;_ * &quot;-&quot;_ ;_ @_ ">
                  <c:v>24167.113392096038</c:v>
                </c:pt>
                <c:pt idx="1544" formatCode="_ * #,##0_ ;_ * \-#,##0_ ;_ * &quot;-&quot;_ ;_ @_ ">
                  <c:v>24167.113392096038</c:v>
                </c:pt>
                <c:pt idx="1545" formatCode="_ * #,##0_ ;_ * \-#,##0_ ;_ * &quot;-&quot;_ ;_ @_ ">
                  <c:v>24167.113392096038</c:v>
                </c:pt>
                <c:pt idx="1546" formatCode="_ * #,##0_ ;_ * \-#,##0_ ;_ * &quot;-&quot;_ ;_ @_ ">
                  <c:v>24167.113392096038</c:v>
                </c:pt>
                <c:pt idx="1547" formatCode="_ * #,##0_ ;_ * \-#,##0_ ;_ * &quot;-&quot;_ ;_ @_ ">
                  <c:v>24167.113392096038</c:v>
                </c:pt>
                <c:pt idx="1548" formatCode="_ * #,##0_ ;_ * \-#,##0_ ;_ * &quot;-&quot;_ ;_ @_ ">
                  <c:v>24167.113392096038</c:v>
                </c:pt>
                <c:pt idx="1549" formatCode="_ * #,##0_ ;_ * \-#,##0_ ;_ * &quot;-&quot;_ ;_ @_ ">
                  <c:v>24171.238944919933</c:v>
                </c:pt>
                <c:pt idx="1550" formatCode="_ * #,##0_ ;_ * \-#,##0_ ;_ * &quot;-&quot;_ ;_ @_ ">
                  <c:v>24419.76310634752</c:v>
                </c:pt>
                <c:pt idx="1551" formatCode="_ * #,##0_ ;_ * \-#,##0_ ;_ * &quot;-&quot;_ ;_ @_ ">
                  <c:v>24426.200420816778</c:v>
                </c:pt>
                <c:pt idx="1552" formatCode="_ * #,##0_ ;_ * \-#,##0_ ;_ * &quot;-&quot;_ ;_ @_ ">
                  <c:v>24504.094937123595</c:v>
                </c:pt>
                <c:pt idx="1553" formatCode="_ * #,##0_ ;_ * \-#,##0_ ;_ * &quot;-&quot;_ ;_ @_ ">
                  <c:v>24598.51850956065</c:v>
                </c:pt>
                <c:pt idx="1554" formatCode="_ * #,##0_ ;_ * \-#,##0_ ;_ * &quot;-&quot;_ ;_ @_ ">
                  <c:v>24889.208644173425</c:v>
                </c:pt>
                <c:pt idx="1555" formatCode="_ * #,##0_ ;_ * \-#,##0_ ;_ * &quot;-&quot;_ ;_ @_ ">
                  <c:v>24911.659950611604</c:v>
                </c:pt>
                <c:pt idx="1556" formatCode="_ * #,##0_ ;_ * \-#,##0_ ;_ * &quot;-&quot;_ ;_ @_ ">
                  <c:v>25095.884302704617</c:v>
                </c:pt>
                <c:pt idx="1557" formatCode="_ * #,##0_ ;_ * \-#,##0_ ;_ * &quot;-&quot;_ ;_ @_ ">
                  <c:v>25055.05883786055</c:v>
                </c:pt>
                <c:pt idx="1558" formatCode="_ * #,##0_ ;_ * \-#,##0_ ;_ * &quot;-&quot;_ ;_ @_ ">
                  <c:v>25261.907148026196</c:v>
                </c:pt>
                <c:pt idx="1559" formatCode="_ * #,##0_ ;_ * \-#,##0_ ;_ * &quot;-&quot;_ ;_ @_ ">
                  <c:v>25294.350004504478</c:v>
                </c:pt>
                <c:pt idx="1560" formatCode="_ * #,##0_ ;_ * \-#,##0_ ;_ * &quot;-&quot;_ ;_ @_ ">
                  <c:v>25706.926623977928</c:v>
                </c:pt>
                <c:pt idx="1561" formatCode="_ * #,##0_ ;_ * \-#,##0_ ;_ * &quot;-&quot;_ ;_ @_ ">
                  <c:v>26410.17511263143</c:v>
                </c:pt>
                <c:pt idx="1562" formatCode="_ * #,##0_ ;_ * \-#,##0_ ;_ * &quot;-&quot;_ ;_ @_ ">
                  <c:v>26511.017231192131</c:v>
                </c:pt>
                <c:pt idx="1563" formatCode="_ * #,##0_ ;_ * \-#,##0_ ;_ * &quot;-&quot;_ ;_ @_ ">
                  <c:v>26651.957555130786</c:v>
                </c:pt>
                <c:pt idx="1564" formatCode="_ * #,##0_ ;_ * \-#,##0_ ;_ * &quot;-&quot;_ ;_ @_ ">
                  <c:v>26594.539512439893</c:v>
                </c:pt>
                <c:pt idx="1565" formatCode="_ * #,##0_ ;_ * \-#,##0_ ;_ * &quot;-&quot;_ ;_ @_ ">
                  <c:v>26866.652172027247</c:v>
                </c:pt>
                <c:pt idx="1566" formatCode="_ * #,##0_ ;_ * \-#,##0_ ;_ * &quot;-&quot;_ ;_ @_ ">
                  <c:v>26906.129838884161</c:v>
                </c:pt>
                <c:pt idx="1567" formatCode="_ * #,##0_ ;_ * \-#,##0_ ;_ * &quot;-&quot;_ ;_ @_ ">
                  <c:v>26866.652172027247</c:v>
                </c:pt>
                <c:pt idx="1568" formatCode="_ * #,##0_ ;_ * \-#,##0_ ;_ * &quot;-&quot;_ ;_ @_ ">
                  <c:v>26906.129838884161</c:v>
                </c:pt>
                <c:pt idx="1569" formatCode="_ * #,##0_ ;_ * \-#,##0_ ;_ * &quot;-&quot;_ ;_ @_ ">
                  <c:v>26899.402044963081</c:v>
                </c:pt>
                <c:pt idx="1570" formatCode="_ * #,##0_ ;_ * \-#,##0_ ;_ * &quot;-&quot;_ ;_ @_ ">
                  <c:v>26925.069814837199</c:v>
                </c:pt>
                <c:pt idx="1571" formatCode="_ * #,##0_ ;_ * \-#,##0_ ;_ * &quot;-&quot;_ ;_ @_ ">
                  <c:v>26924.648636796042</c:v>
                </c:pt>
                <c:pt idx="1572" formatCode="_ * #,##0_ ;_ * \-#,##0_ ;_ * &quot;-&quot;_ ;_ @_ ">
                  <c:v>27080.022783233493</c:v>
                </c:pt>
                <c:pt idx="1573" formatCode="_ * #,##0_ ;_ * \-#,##0_ ;_ * &quot;-&quot;_ ;_ @_ ">
                  <c:v>27069.006721144371</c:v>
                </c:pt>
                <c:pt idx="1574" formatCode="_ * #,##0_ ;_ * \-#,##0_ ;_ * &quot;-&quot;_ ;_ @_ ">
                  <c:v>27118.64971041305</c:v>
                </c:pt>
                <c:pt idx="1575" formatCode="_ * #,##0_ ;_ * \-#,##0_ ;_ * &quot;-&quot;_ ;_ @_ ">
                  <c:v>27104.204784120902</c:v>
                </c:pt>
                <c:pt idx="1576" formatCode="_ * #,##0_ ;_ * \-#,##0_ ;_ * &quot;-&quot;_ ;_ @_ ">
                  <c:v>27339.938847132227</c:v>
                </c:pt>
                <c:pt idx="1577" formatCode="_ * #,##0_ ;_ * \-#,##0_ ;_ * &quot;-&quot;_ ;_ @_ ">
                  <c:v>27403.380536523506</c:v>
                </c:pt>
                <c:pt idx="1578" formatCode="_ * #,##0_ ;_ * \-#,##0_ ;_ * &quot;-&quot;_ ;_ @_ ">
                  <c:v>27368.622643232477</c:v>
                </c:pt>
                <c:pt idx="1579" formatCode="_ * #,##0_ ;_ * \-#,##0_ ;_ * &quot;-&quot;_ ;_ @_ ">
                  <c:v>27364.337659023175</c:v>
                </c:pt>
                <c:pt idx="1580" formatCode="_ * #,##0_ ;_ * \-#,##0_ ;_ * &quot;-&quot;_ ;_ @_ ">
                  <c:v>27372.908969624114</c:v>
                </c:pt>
                <c:pt idx="1581" formatCode="_ * #,##0_ ;_ * \-#,##0_ ;_ * &quot;-&quot;_ ;_ @_ ">
                  <c:v>27343.36061670008</c:v>
                </c:pt>
                <c:pt idx="1582" formatCode="_ * #,##0_ ;_ * \-#,##0_ ;_ * &quot;-&quot;_ ;_ @_ ">
                  <c:v>27341.649624858725</c:v>
                </c:pt>
                <c:pt idx="1583" formatCode="_ * #,##0_ ;_ * \-#,##0_ ;_ * &quot;-&quot;_ ;_ @_ ">
                  <c:v>27368.194084423747</c:v>
                </c:pt>
                <c:pt idx="1584" formatCode="_ * #,##0_ ;_ * \-#,##0_ ;_ * &quot;-&quot;_ ;_ @_ ">
                  <c:v>27476.219919941079</c:v>
                </c:pt>
                <c:pt idx="1585" formatCode="_ * #,##0_ ;_ * \-#,##0_ ;_ * &quot;-&quot;_ ;_ @_ ">
                  <c:v>27498.585935436095</c:v>
                </c:pt>
                <c:pt idx="1586" formatCode="_ * #,##0_ ;_ * \-#,##0_ ;_ * &quot;-&quot;_ ;_ @_ ">
                  <c:v>27600.552567233768</c:v>
                </c:pt>
                <c:pt idx="1587" formatCode="_ * #,##0_ ;_ * \-#,##0_ ;_ * &quot;-&quot;_ ;_ @_ ">
                  <c:v>27862.883484647555</c:v>
                </c:pt>
                <c:pt idx="1588" formatCode="_ * #,##0_ ;_ * \-#,##0_ ;_ * &quot;-&quot;_ ;_ @_ ">
                  <c:v>28101.102354206279</c:v>
                </c:pt>
                <c:pt idx="1589" formatCode="_ * #,##0_ ;_ * \-#,##0_ ;_ * &quot;-&quot;_ ;_ @_ ">
                  <c:v>28381.759508097613</c:v>
                </c:pt>
                <c:pt idx="1590" formatCode="_ * #,##0_ ;_ * \-#,##0_ ;_ * &quot;-&quot;_ ;_ @_ ">
                  <c:v>28382.204621400131</c:v>
                </c:pt>
                <c:pt idx="1591" formatCode="_ * #,##0_ ;_ * \-#,##0_ ;_ * &quot;-&quot;_ ;_ @_ ">
                  <c:v>28426.786567933279</c:v>
                </c:pt>
                <c:pt idx="1592" formatCode="_ * #,##0_ ;_ * \-#,##0_ ;_ * &quot;-&quot;_ ;_ @_ ">
                  <c:v>29362.291480653181</c:v>
                </c:pt>
                <c:pt idx="1593" formatCode="_ * #,##0_ ;_ * \-#,##0_ ;_ * &quot;-&quot;_ ;_ @_ ">
                  <c:v>30041.539192483426</c:v>
                </c:pt>
                <c:pt idx="1594" formatCode="_ * #,##0_ ;_ * \-#,##0_ ;_ * &quot;-&quot;_ ;_ @_ ">
                  <c:v>30910.934830024591</c:v>
                </c:pt>
                <c:pt idx="1595" formatCode="_ * #,##0_ ;_ * \-#,##0_ ;_ * &quot;-&quot;_ ;_ @_ ">
                  <c:v>31620.454472800157</c:v>
                </c:pt>
                <c:pt idx="1596" formatCode="_ * #,##0_ ;_ * \-#,##0_ ;_ * &quot;-&quot;_ ;_ @_ ">
                  <c:v>31619.461243296675</c:v>
                </c:pt>
                <c:pt idx="1597" formatCode="_ * #,##0_ ;_ * \-#,##0_ ;_ * &quot;-&quot;_ ;_ @_ ">
                  <c:v>32034.911799757483</c:v>
                </c:pt>
                <c:pt idx="1598" formatCode="_ * #,##0_ ;_ * \-#,##0_ ;_ * &quot;-&quot;_ ;_ @_ ">
                  <c:v>32308.812774112488</c:v>
                </c:pt>
                <c:pt idx="1599" formatCode="_ * #,##0_ ;_ * \-#,##0_ ;_ * &quot;-&quot;_ ;_ @_ ">
                  <c:v>32689.255520597566</c:v>
                </c:pt>
                <c:pt idx="1600" formatCode="_ * #,##0_ ;_ * \-#,##0_ ;_ * &quot;-&quot;_ ;_ @_ ">
                  <c:v>33659.326805135817</c:v>
                </c:pt>
                <c:pt idx="1601" formatCode="_ * #,##0_ ;_ * \-#,##0_ ;_ * &quot;-&quot;_ ;_ @_ ">
                  <c:v>34372.741901816735</c:v>
                </c:pt>
                <c:pt idx="1602" formatCode="_ * #,##0_ ;_ * \-#,##0_ ;_ * &quot;-&quot;_ ;_ @_ ">
                  <c:v>34384.613364819917</c:v>
                </c:pt>
                <c:pt idx="1603" formatCode="_ * #,##0_ ;_ * \-#,##0_ ;_ * &quot;-&quot;_ ;_ @_ ">
                  <c:v>35355.442362571521</c:v>
                </c:pt>
                <c:pt idx="1604" formatCode="_ * #,##0_ ;_ * \-#,##0_ ;_ * &quot;-&quot;_ ;_ @_ ">
                  <c:v>36342.153242699853</c:v>
                </c:pt>
                <c:pt idx="1605" formatCode="_ * #,##0_ ;_ * \-#,##0_ ;_ * &quot;-&quot;_ ;_ @_ ">
                  <c:v>37295.655229795411</c:v>
                </c:pt>
                <c:pt idx="1606" formatCode="_ * #,##0_ ;_ * \-#,##0_ ;_ * &quot;-&quot;_ ;_ @_ ">
                  <c:v>37309.710057002572</c:v>
                </c:pt>
                <c:pt idx="1607" formatCode="_ * #,##0_ ;_ * \-#,##0_ ;_ * &quot;-&quot;_ ;_ @_ ">
                  <c:v>37314.39735372131</c:v>
                </c:pt>
                <c:pt idx="1608" formatCode="_ * #,##0_ ;_ * \-#,##0_ ;_ * &quot;-&quot;_ ;_ @_ ">
                  <c:v>37838.797834315497</c:v>
                </c:pt>
                <c:pt idx="1609" formatCode="_ * #,##0_ ;_ * \-#,##0_ ;_ * &quot;-&quot;_ ;_ @_ ">
                  <c:v>38636.148147281834</c:v>
                </c:pt>
                <c:pt idx="1610" formatCode="_ * #,##0_ ;_ * \-#,##0_ ;_ * &quot;-&quot;_ ;_ @_ ">
                  <c:v>38636.148147281834</c:v>
                </c:pt>
                <c:pt idx="1611" formatCode="_ * #,##0_ ;_ * \-#,##0_ ;_ * &quot;-&quot;_ ;_ @_ ">
                  <c:v>38536.111043991157</c:v>
                </c:pt>
                <c:pt idx="1612" formatCode="_ * #,##0_ ;_ * \-#,##0_ ;_ * &quot;-&quot;_ ;_ @_ ">
                  <c:v>39284.086802118203</c:v>
                </c:pt>
                <c:pt idx="1613" formatCode="_ * #,##0_ ;_ * \-#,##0_ ;_ * &quot;-&quot;_ ;_ @_ ">
                  <c:v>40275.676957183008</c:v>
                </c:pt>
                <c:pt idx="1614" formatCode="_ * #,##0_ ;_ * \-#,##0_ ;_ * &quot;-&quot;_ ;_ @_ ">
                  <c:v>41418.560010567635</c:v>
                </c:pt>
                <c:pt idx="1615" formatCode="_ * #,##0_ ;_ * \-#,##0_ ;_ * &quot;-&quot;_ ;_ @_ ">
                  <c:v>42539.277007166864</c:v>
                </c:pt>
                <c:pt idx="1616" formatCode="_ * #,##0_ ;_ * \-#,##0_ ;_ * &quot;-&quot;_ ;_ @_ ">
                  <c:v>43664.666468590607</c:v>
                </c:pt>
                <c:pt idx="1617" formatCode="_ * #,##0_ ;_ * \-#,##0_ ;_ * &quot;-&quot;_ ;_ @_ ">
                  <c:v>44885.227429619968</c:v>
                </c:pt>
                <c:pt idx="1618" formatCode="_ * #,##0_ ;_ * \-#,##0_ ;_ * &quot;-&quot;_ ;_ @_ ">
                  <c:v>45571.088532588692</c:v>
                </c:pt>
                <c:pt idx="1619" formatCode="_ * #,##0_ ;_ * \-#,##0_ ;_ * &quot;-&quot;_ ;_ @_ ">
                  <c:v>45622.02037709282</c:v>
                </c:pt>
                <c:pt idx="1620" formatCode="_ * #,##0_ ;_ * \-#,##0_ ;_ * &quot;-&quot;_ ;_ @_ ">
                  <c:v>45652.921814875801</c:v>
                </c:pt>
                <c:pt idx="1621" formatCode="_ * #,##0_ ;_ * \-#,##0_ ;_ * &quot;-&quot;_ ;_ @_ ">
                  <c:v>46316.352528037074</c:v>
                </c:pt>
                <c:pt idx="1622" formatCode="_ * #,##0_ ;_ * \-#,##0_ ;_ * &quot;-&quot;_ ;_ @_ ">
                  <c:v>47489.784814789142</c:v>
                </c:pt>
                <c:pt idx="1623" formatCode="_ * #,##0_ ;_ * \-#,##0_ ;_ * &quot;-&quot;_ ;_ @_ ">
                  <c:v>48636.211327059616</c:v>
                </c:pt>
                <c:pt idx="1624" formatCode="_ * #,##0_ ;_ * \-#,##0_ ;_ * &quot;-&quot;_ ;_ @_ ">
                  <c:v>50050.7418190073</c:v>
                </c:pt>
                <c:pt idx="1625" formatCode="_ * #,##0_ ;_ * \-#,##0_ ;_ * &quot;-&quot;_ ;_ @_ ">
                  <c:v>51232.293930503853</c:v>
                </c:pt>
                <c:pt idx="1626" formatCode="_ * #,##0_ ;_ * \-#,##0_ ;_ * &quot;-&quot;_ ;_ @_ ">
                  <c:v>51409.436926076589</c:v>
                </c:pt>
                <c:pt idx="1627" formatCode="_ * #,##0_ ;_ * \-#,##0_ ;_ * &quot;-&quot;_ ;_ @_ ">
                  <c:v>51451.729807156124</c:v>
                </c:pt>
                <c:pt idx="1628" formatCode="_ * #,##0_ ;_ * \-#,##0_ ;_ * &quot;-&quot;_ ;_ @_ ">
                  <c:v>51069.570512555059</c:v>
                </c:pt>
                <c:pt idx="1629" formatCode="_ * #,##0_ ;_ * \-#,##0_ ;_ * &quot;-&quot;_ ;_ @_ ">
                  <c:v>52516.945931613067</c:v>
                </c:pt>
                <c:pt idx="1630" formatCode="_ * #,##0_ ;_ * \-#,##0_ ;_ * &quot;-&quot;_ ;_ @_ ">
                  <c:v>52516.945931613067</c:v>
                </c:pt>
                <c:pt idx="1631" formatCode="_ * #,##0_ ;_ * \-#,##0_ ;_ * &quot;-&quot;_ ;_ @_ ">
                  <c:v>52516.945931613067</c:v>
                </c:pt>
                <c:pt idx="1632" formatCode="_ * #,##0_ ;_ * \-#,##0_ ;_ * &quot;-&quot;_ ;_ @_ ">
                  <c:v>52516.945931613067</c:v>
                </c:pt>
                <c:pt idx="1633" formatCode="_ * #,##0_ ;_ * \-#,##0_ ;_ * &quot;-&quot;_ ;_ @_ ">
                  <c:v>52516.945931613067</c:v>
                </c:pt>
                <c:pt idx="1634" formatCode="_ * #,##0_ ;_ * \-#,##0_ ;_ * &quot;-&quot;_ ;_ @_ ">
                  <c:v>52516.945931613067</c:v>
                </c:pt>
                <c:pt idx="1635" formatCode="_ * #,##0_ ;_ * \-#,##0_ ;_ * &quot;-&quot;_ ;_ @_ ">
                  <c:v>53203.334520729761</c:v>
                </c:pt>
                <c:pt idx="1636" formatCode="_ * #,##0_ ;_ * \-#,##0_ ;_ * &quot;-&quot;_ ;_ @_ ">
                  <c:v>53168.236114229003</c:v>
                </c:pt>
                <c:pt idx="1637" formatCode="_ * #,##0_ ;_ * \-#,##0_ ;_ * &quot;-&quot;_ ;_ @_ ">
                  <c:v>53199.989818982343</c:v>
                </c:pt>
                <c:pt idx="1638" formatCode="_ * #,##0_ ;_ * \-#,##0_ ;_ * &quot;-&quot;_ ;_ @_ ">
                  <c:v>53271.993708194546</c:v>
                </c:pt>
                <c:pt idx="1639" formatCode="_ * #,##0_ ;_ * \-#,##0_ ;_ * &quot;-&quot;_ ;_ @_ ">
                  <c:v>54660.424376571755</c:v>
                </c:pt>
                <c:pt idx="1640" formatCode="_ * #,##0_ ;_ * \-#,##0_ ;_ * &quot;-&quot;_ ;_ @_ ">
                  <c:v>55333.225033335664</c:v>
                </c:pt>
                <c:pt idx="1641" formatCode="_ * #,##0_ ;_ * \-#,##0_ ;_ * &quot;-&quot;_ ;_ @_ ">
                  <c:v>56188.331561132429</c:v>
                </c:pt>
                <c:pt idx="1642" formatCode="_ * #,##0_ ;_ * \-#,##0_ ;_ * &quot;-&quot;_ ;_ @_ ">
                  <c:v>57882.686248190912</c:v>
                </c:pt>
                <c:pt idx="1643" formatCode="_ * #,##0_ ;_ * \-#,##0_ ;_ * &quot;-&quot;_ ;_ @_ ">
                  <c:v>59547.145702162081</c:v>
                </c:pt>
                <c:pt idx="1644" formatCode="_ * #,##0_ ;_ * \-#,##0_ ;_ * &quot;-&quot;_ ;_ @_ ">
                  <c:v>61206.548247268314</c:v>
                </c:pt>
                <c:pt idx="1645" formatCode="_ * #,##0_ ;_ * \-#,##0_ ;_ * &quot;-&quot;_ ;_ @_ ">
                  <c:v>62510.686184342128</c:v>
                </c:pt>
                <c:pt idx="1646" formatCode="_ * #,##0_ ;_ * \-#,##0_ ;_ * &quot;-&quot;_ ;_ @_ ">
                  <c:v>62597.638327491826</c:v>
                </c:pt>
                <c:pt idx="1647" formatCode="_ * #,##0_ ;_ * \-#,##0_ ;_ * &quot;-&quot;_ ;_ @_ ">
                  <c:v>64537.512692027143</c:v>
                </c:pt>
                <c:pt idx="1648" formatCode="_ * #,##0_ ;_ * \-#,##0_ ;_ * &quot;-&quot;_ ;_ @_ ">
                  <c:v>66205.294298263034</c:v>
                </c:pt>
                <c:pt idx="1649" formatCode="_ * #,##0_ ;_ * \-#,##0_ ;_ * &quot;-&quot;_ ;_ @_ ">
                  <c:v>67168.386733017935</c:v>
                </c:pt>
                <c:pt idx="1650" formatCode="_ * #,##0_ ;_ * \-#,##0_ ;_ * &quot;-&quot;_ ;_ @_ ">
                  <c:v>67817.806725843257</c:v>
                </c:pt>
                <c:pt idx="1651" formatCode="_ * #,##0_ ;_ * \-#,##0_ ;_ * &quot;-&quot;_ ;_ @_ ">
                  <c:v>67788.796748156703</c:v>
                </c:pt>
                <c:pt idx="1652" formatCode="_ * #,##0_ ;_ * \-#,##0_ ;_ * &quot;-&quot;_ ;_ @_ ">
                  <c:v>69090.136798470863</c:v>
                </c:pt>
                <c:pt idx="1653" formatCode="_ * #,##0_ ;_ * \-#,##0_ ;_ * &quot;-&quot;_ ;_ @_ ">
                  <c:v>69098.881970288465</c:v>
                </c:pt>
                <c:pt idx="1654" formatCode="_ * #,##0_ ;_ * \-#,##0_ ;_ * &quot;-&quot;_ ;_ @_ ">
                  <c:v>69106.535811889073</c:v>
                </c:pt>
                <c:pt idx="1655" formatCode="_ * #,##0_ ;_ * \-#,##0_ ;_ * &quot;-&quot;_ ;_ @_ ">
                  <c:v>69093.41597848598</c:v>
                </c:pt>
                <c:pt idx="1656" formatCode="_ * #,##0_ ;_ * \-#,##0_ ;_ * &quot;-&quot;_ ;_ @_ ">
                  <c:v>69116.378957192806</c:v>
                </c:pt>
                <c:pt idx="1657" formatCode="_ * #,##0_ ;_ * \-#,##0_ ;_ * &quot;-&quot;_ ;_ @_ ">
                  <c:v>69128.413276689593</c:v>
                </c:pt>
                <c:pt idx="1658" formatCode="_ * #,##0_ ;_ * \-#,##0_ ;_ * &quot;-&quot;_ ;_ @_ ">
                  <c:v>69078.115800957617</c:v>
                </c:pt>
                <c:pt idx="1659" formatCode="_ * #,##0_ ;_ * \-#,##0_ ;_ * &quot;-&quot;_ ;_ @_ ">
                  <c:v>68891.780435823224</c:v>
                </c:pt>
                <c:pt idx="1660" formatCode="_ * #,##0_ ;_ * \-#,##0_ ;_ * &quot;-&quot;_ ;_ @_ ">
                  <c:v>68606.070615456934</c:v>
                </c:pt>
                <c:pt idx="1661" formatCode="_ * #,##0_ ;_ * \-#,##0_ ;_ * &quot;-&quot;_ ;_ @_ ">
                  <c:v>69108.951547054254</c:v>
                </c:pt>
                <c:pt idx="1662" formatCode="_ * #,##0_ ;_ * \-#,##0_ ;_ * &quot;-&quot;_ ;_ @_ ">
                  <c:v>69304.770759321182</c:v>
                </c:pt>
                <c:pt idx="1663" formatCode="_ * #,##0_ ;_ * \-#,##0_ ;_ * &quot;-&quot;_ ;_ @_ ">
                  <c:v>69365.918816080622</c:v>
                </c:pt>
                <c:pt idx="1664" formatCode="_ * #,##0_ ;_ * \-#,##0_ ;_ * &quot;-&quot;_ ;_ @_ ">
                  <c:v>69211.074439675489</c:v>
                </c:pt>
                <c:pt idx="1665" formatCode="_ * #,##0_ ;_ * \-#,##0_ ;_ * &quot;-&quot;_ ;_ @_ ">
                  <c:v>69268.787540027974</c:v>
                </c:pt>
                <c:pt idx="1666" formatCode="_ * #,##0_ ;_ * \-#,##0_ ;_ * &quot;-&quot;_ ;_ @_ ">
                  <c:v>69155.629914654317</c:v>
                </c:pt>
                <c:pt idx="1667" formatCode="_ * #,##0_ ;_ * \-#,##0_ ;_ * &quot;-&quot;_ ;_ @_ ">
                  <c:v>69089.430469785919</c:v>
                </c:pt>
                <c:pt idx="1668" formatCode="_ * #,##0_ ;_ * \-#,##0_ ;_ * &quot;-&quot;_ ;_ @_ ">
                  <c:v>69139.339603263885</c:v>
                </c:pt>
                <c:pt idx="1669" formatCode="_ * #,##0_ ;_ * \-#,##0_ ;_ * &quot;-&quot;_ ;_ @_ ">
                  <c:v>69156.716208360362</c:v>
                </c:pt>
                <c:pt idx="1670" formatCode="_ * #,##0_ ;_ * \-#,##0_ ;_ * &quot;-&quot;_ ;_ @_ ">
                  <c:v>69092.683216783131</c:v>
                </c:pt>
                <c:pt idx="1671" formatCode="_ * #,##0_ ;_ * \-#,##0_ ;_ * &quot;-&quot;_ ;_ @_ ">
                  <c:v>69178.449251384896</c:v>
                </c:pt>
                <c:pt idx="1672" formatCode="_ * #,##0_ ;_ * \-#,##0_ ;_ * &quot;-&quot;_ ;_ @_ ">
                  <c:v>69218.855801857586</c:v>
                </c:pt>
                <c:pt idx="1673" formatCode="_ * #,##0_ ;_ * \-#,##0_ ;_ * &quot;-&quot;_ ;_ @_ ">
                  <c:v>69302.922866474983</c:v>
                </c:pt>
                <c:pt idx="1674" formatCode="_ * #,##0_ ;_ * \-#,##0_ ;_ * &quot;-&quot;_ ;_ @_ ">
                  <c:v>69053.502486830126</c:v>
                </c:pt>
                <c:pt idx="1675" formatCode="_ * #,##0_ ;_ * \-#,##0_ ;_ * &quot;-&quot;_ ;_ @_ ">
                  <c:v>69053.502486830126</c:v>
                </c:pt>
                <c:pt idx="1676" formatCode="_ * #,##0_ ;_ * \-#,##0_ ;_ * &quot;-&quot;_ ;_ @_ ">
                  <c:v>69053.502486830126</c:v>
                </c:pt>
                <c:pt idx="1677" formatCode="_ * #,##0_ ;_ * \-#,##0_ ;_ * &quot;-&quot;_ ;_ @_ ">
                  <c:v>69087.161699023767</c:v>
                </c:pt>
                <c:pt idx="1678" formatCode="_ * #,##0_ ;_ * \-#,##0_ ;_ * &quot;-&quot;_ ;_ @_ ">
                  <c:v>69080.644452149456</c:v>
                </c:pt>
                <c:pt idx="1679" formatCode="_ * #,##0_ ;_ * \-#,##0_ ;_ * &quot;-&quot;_ ;_ @_ ">
                  <c:v>69030.71971303242</c:v>
                </c:pt>
                <c:pt idx="1680" formatCode="_ * #,##0_ ;_ * \-#,##0_ ;_ * &quot;-&quot;_ ;_ @_ ">
                  <c:v>67031.57777746905</c:v>
                </c:pt>
                <c:pt idx="1681" formatCode="_ * #,##0_ ;_ * \-#,##0_ ;_ * &quot;-&quot;_ ;_ @_ ">
                  <c:v>67076.857288668631</c:v>
                </c:pt>
                <c:pt idx="1682" formatCode="_ * #,##0_ ;_ * \-#,##0_ ;_ * &quot;-&quot;_ ;_ @_ ">
                  <c:v>67050.524550497459</c:v>
                </c:pt>
                <c:pt idx="1683" formatCode="_ * #,##0_ ;_ * \-#,##0_ ;_ * &quot;-&quot;_ ;_ @_ ">
                  <c:v>66943.3008971651</c:v>
                </c:pt>
                <c:pt idx="1684" formatCode="_ * #,##0_ ;_ * \-#,##0_ ;_ * &quot;-&quot;_ ;_ @_ ">
                  <c:v>67015.796977552833</c:v>
                </c:pt>
                <c:pt idx="1685" formatCode="_ * #,##0_ ;_ * \-#,##0_ ;_ * &quot;-&quot;_ ;_ @_ ">
                  <c:v>67062.108407670356</c:v>
                </c:pt>
                <c:pt idx="1686" formatCode="_ * #,##0_ ;_ * \-#,##0_ ;_ * &quot;-&quot;_ ;_ @_ ">
                  <c:v>66785.195971295514</c:v>
                </c:pt>
                <c:pt idx="1687" formatCode="_ * #,##0_ ;_ * \-#,##0_ ;_ * &quot;-&quot;_ ;_ @_ ">
                  <c:v>66242.09230714936</c:v>
                </c:pt>
                <c:pt idx="1688" formatCode="_ * #,##0_ ;_ * \-#,##0_ ;_ * &quot;-&quot;_ ;_ @_ ">
                  <c:v>65918.619520060325</c:v>
                </c:pt>
                <c:pt idx="1689" formatCode="_ * #,##0_ ;_ * \-#,##0_ ;_ * &quot;-&quot;_ ;_ @_ ">
                  <c:v>65268.44728609849</c:v>
                </c:pt>
                <c:pt idx="1690" formatCode="_ * #,##0_ ;_ * \-#,##0_ ;_ * &quot;-&quot;_ ;_ @_ ">
                  <c:v>64016.755255782358</c:v>
                </c:pt>
                <c:pt idx="1691" formatCode="_ * #,##0_ ;_ * \-#,##0_ ;_ * &quot;-&quot;_ ;_ @_ ">
                  <c:v>63639.178410783272</c:v>
                </c:pt>
                <c:pt idx="1692" formatCode="_ * #,##0_ ;_ * \-#,##0_ ;_ * &quot;-&quot;_ ;_ @_ ">
                  <c:v>63060.819766376866</c:v>
                </c:pt>
                <c:pt idx="1693" formatCode="_ * #,##0_ ;_ * \-#,##0_ ;_ * &quot;-&quot;_ ;_ @_ ">
                  <c:v>61765.013038093464</c:v>
                </c:pt>
                <c:pt idx="1694" formatCode="_ * #,##0_ ;_ * \-#,##0_ ;_ * &quot;-&quot;_ ;_ @_ ">
                  <c:v>61934.181039302428</c:v>
                </c:pt>
                <c:pt idx="1695" formatCode="_ * #,##0_ ;_ * \-#,##0_ ;_ * &quot;-&quot;_ ;_ @_ ">
                  <c:v>61934.181039302428</c:v>
                </c:pt>
                <c:pt idx="1696" formatCode="_ * #,##0_ ;_ * \-#,##0_ ;_ * &quot;-&quot;_ ;_ @_ ">
                  <c:v>61934.181039302428</c:v>
                </c:pt>
                <c:pt idx="1697" formatCode="_ * #,##0_ ;_ * \-#,##0_ ;_ * &quot;-&quot;_ ;_ @_ ">
                  <c:v>61934.181039302428</c:v>
                </c:pt>
                <c:pt idx="1698" formatCode="_ * #,##0_ ;_ * \-#,##0_ ;_ * &quot;-&quot;_ ;_ @_ ">
                  <c:v>60829.240157031185</c:v>
                </c:pt>
                <c:pt idx="1699" formatCode="_ * #,##0_ ;_ * \-#,##0_ ;_ * &quot;-&quot;_ ;_ @_ ">
                  <c:v>60728.873918096862</c:v>
                </c:pt>
                <c:pt idx="1700" formatCode="_ * #,##0_ ;_ * \-#,##0_ ;_ * &quot;-&quot;_ ;_ @_ ">
                  <c:v>60151.431722405679</c:v>
                </c:pt>
                <c:pt idx="1701" formatCode="_ * #,##0_ ;_ * \-#,##0_ ;_ * &quot;-&quot;_ ;_ @_ ">
                  <c:v>60116.598606792904</c:v>
                </c:pt>
                <c:pt idx="1702" formatCode="_ * #,##0_ ;_ * \-#,##0_ ;_ * &quot;-&quot;_ ;_ @_ ">
                  <c:v>60232.866185216262</c:v>
                </c:pt>
                <c:pt idx="1703" formatCode="_ * #,##0_ ;_ * \-#,##0_ ;_ * &quot;-&quot;_ ;_ @_ ">
                  <c:v>59659.4987897924</c:v>
                </c:pt>
                <c:pt idx="1704" formatCode="_ * #,##0_ ;_ * \-#,##0_ ;_ * &quot;-&quot;_ ;_ @_ ">
                  <c:v>59634.015294462995</c:v>
                </c:pt>
                <c:pt idx="1705" formatCode="_ * #,##0_ ;_ * \-#,##0_ ;_ * &quot;-&quot;_ ;_ @_ ">
                  <c:v>59661.257075075249</c:v>
                </c:pt>
                <c:pt idx="1706" formatCode="_ * #,##0_ ;_ * \-#,##0_ ;_ * &quot;-&quot;_ ;_ @_ ">
                  <c:v>60089.831342619611</c:v>
                </c:pt>
                <c:pt idx="1707" formatCode="_ * #,##0_ ;_ * \-#,##0_ ;_ * &quot;-&quot;_ ;_ @_ ">
                  <c:v>59943.036427284977</c:v>
                </c:pt>
                <c:pt idx="1708" formatCode="_ * #,##0_ ;_ * \-#,##0_ ;_ * &quot;-&quot;_ ;_ @_ ">
                  <c:v>60315.41998319079</c:v>
                </c:pt>
                <c:pt idx="1709" formatCode="_ * #,##0_ ;_ * \-#,##0_ ;_ * &quot;-&quot;_ ;_ @_ ">
                  <c:v>60491.148459161544</c:v>
                </c:pt>
                <c:pt idx="1710" formatCode="_ * #,##0_ ;_ * \-#,##0_ ;_ * &quot;-&quot;_ ;_ @_ ">
                  <c:v>60885.040924728659</c:v>
                </c:pt>
                <c:pt idx="1711" formatCode="_ * #,##0_ ;_ * \-#,##0_ ;_ * &quot;-&quot;_ ;_ @_ ">
                  <c:v>60848.438708863971</c:v>
                </c:pt>
                <c:pt idx="1712" formatCode="_ * #,##0_ ;_ * \-#,##0_ ;_ * &quot;-&quot;_ ;_ @_ ">
                  <c:v>60621.558057338872</c:v>
                </c:pt>
                <c:pt idx="1713" formatCode="_ * #,##0_ ;_ * \-#,##0_ ;_ * &quot;-&quot;_ ;_ @_ ">
                  <c:v>60735.733635790726</c:v>
                </c:pt>
                <c:pt idx="1714" formatCode="_ * #,##0_ ;_ * \-#,##0_ ;_ * &quot;-&quot;_ ;_ @_ ">
                  <c:v>61754.308469309508</c:v>
                </c:pt>
                <c:pt idx="1715" formatCode="_ * #,##0_ ;_ * \-#,##0_ ;_ * &quot;-&quot;_ ;_ @_ ">
                  <c:v>62239.434640091335</c:v>
                </c:pt>
                <c:pt idx="1716" formatCode="_ * #,##0_ ;_ * \-#,##0_ ;_ * &quot;-&quot;_ ;_ @_ ">
                  <c:v>62142.415826539233</c:v>
                </c:pt>
                <c:pt idx="1717" formatCode="_ * #,##0_ ;_ * \-#,##0_ ;_ * &quot;-&quot;_ ;_ @_ ">
                  <c:v>62008.580346310977</c:v>
                </c:pt>
                <c:pt idx="1718" formatCode="_ * #,##0_ ;_ * \-#,##0_ ;_ * &quot;-&quot;_ ;_ @_ ">
                  <c:v>62249.713963560869</c:v>
                </c:pt>
                <c:pt idx="1719" formatCode="_ * #,##0_ ;_ * \-#,##0_ ;_ * &quot;-&quot;_ ;_ @_ ">
                  <c:v>62249.713963560869</c:v>
                </c:pt>
                <c:pt idx="1720" formatCode="_ * #,##0_ ;_ * \-#,##0_ ;_ * &quot;-&quot;_ ;_ @_ ">
                  <c:v>62841.580564834767</c:v>
                </c:pt>
                <c:pt idx="1721" formatCode="_ * #,##0_ ;_ * \-#,##0_ ;_ * &quot;-&quot;_ ;_ @_ ">
                  <c:v>62950.52910947887</c:v>
                </c:pt>
                <c:pt idx="1722" formatCode="_ * #,##0_ ;_ * \-#,##0_ ;_ * &quot;-&quot;_ ;_ @_ ">
                  <c:v>62825.264733352109</c:v>
                </c:pt>
                <c:pt idx="1723" formatCode="_ * #,##0_ ;_ * \-#,##0_ ;_ * &quot;-&quot;_ ;_ @_ ">
                  <c:v>62743.594236052122</c:v>
                </c:pt>
                <c:pt idx="1724" formatCode="_ * #,##0_ ;_ * \-#,##0_ ;_ * &quot;-&quot;_ ;_ @_ ">
                  <c:v>62588.350810806034</c:v>
                </c:pt>
                <c:pt idx="1725" formatCode="_ * #,##0_ ;_ * \-#,##0_ ;_ * &quot;-&quot;_ ;_ @_ ">
                  <c:v>62559.792094486118</c:v>
                </c:pt>
                <c:pt idx="1726" formatCode="_ * #,##0_ ;_ * \-#,##0_ ;_ * &quot;-&quot;_ ;_ @_ ">
                  <c:v>62686.006776652714</c:v>
                </c:pt>
                <c:pt idx="1727" formatCode="_ * #,##0_ ;_ * \-#,##0_ ;_ * &quot;-&quot;_ ;_ @_ ">
                  <c:v>62929.659664539446</c:v>
                </c:pt>
                <c:pt idx="1728" formatCode="_ * #,##0_ ;_ * \-#,##0_ ;_ * &quot;-&quot;_ ;_ @_ ">
                  <c:v>63028.216049372946</c:v>
                </c:pt>
                <c:pt idx="1729" formatCode="_ * #,##0_ ;_ * \-#,##0_ ;_ * &quot;-&quot;_ ;_ @_ ">
                  <c:v>62912.795224055852</c:v>
                </c:pt>
                <c:pt idx="1730" formatCode="_ * #,##0_ ;_ * \-#,##0_ ;_ * &quot;-&quot;_ ;_ @_ ">
                  <c:v>63140.28713954665</c:v>
                </c:pt>
                <c:pt idx="1731" formatCode="_ * #,##0_ ;_ * \-#,##0_ ;_ * &quot;-&quot;_ ;_ @_ ">
                  <c:v>63168.603285957986</c:v>
                </c:pt>
                <c:pt idx="1732" formatCode="_ * #,##0_ ;_ * \-#,##0_ ;_ * &quot;-&quot;_ ;_ @_ ">
                  <c:v>63047.964382587459</c:v>
                </c:pt>
                <c:pt idx="1733" formatCode="_ * #,##0_ ;_ * \-#,##0_ ;_ * &quot;-&quot;_ ;_ @_ ">
                  <c:v>63079.022493120756</c:v>
                </c:pt>
                <c:pt idx="1734" formatCode="_ * #,##0_ ;_ * \-#,##0_ ;_ * &quot;-&quot;_ ;_ @_ ">
                  <c:v>63165.77052847857</c:v>
                </c:pt>
                <c:pt idx="1735" formatCode="_ * #,##0_ ;_ * \-#,##0_ ;_ * &quot;-&quot;_ ;_ @_ ">
                  <c:v>63146.891969487428</c:v>
                </c:pt>
                <c:pt idx="1736" formatCode="_ * #,##0_ ;_ * \-#,##0_ ;_ * &quot;-&quot;_ ;_ @_ ">
                  <c:v>62994.390530920682</c:v>
                </c:pt>
                <c:pt idx="1737" formatCode="_ * #,##0_ ;_ * \-#,##0_ ;_ * &quot;-&quot;_ ;_ @_ ">
                  <c:v>62797.006398691396</c:v>
                </c:pt>
                <c:pt idx="1738" formatCode="_ * #,##0_ ;_ * \-#,##0_ ;_ * &quot;-&quot;_ ;_ @_ ">
                  <c:v>62812.004265668234</c:v>
                </c:pt>
                <c:pt idx="1739" formatCode="_ * #,##0_ ;_ * \-#,##0_ ;_ * &quot;-&quot;_ ;_ @_ ">
                  <c:v>62791.384044913997</c:v>
                </c:pt>
                <c:pt idx="1740" formatCode="_ * #,##0_ ;_ * \-#,##0_ ;_ * &quot;-&quot;_ ;_ @_ ">
                  <c:v>62799.817953167061</c:v>
                </c:pt>
                <c:pt idx="1741" formatCode="_ * #,##0_ ;_ * \-#,##0_ ;_ * &quot;-&quot;_ ;_ @_ ">
                  <c:v>62621.316454155873</c:v>
                </c:pt>
                <c:pt idx="1742" formatCode="_ * #,##0_ ;_ * \-#,##0_ ;_ * &quot;-&quot;_ ;_ @_ ">
                  <c:v>62730.539680529393</c:v>
                </c:pt>
                <c:pt idx="1743" formatCode="_ * #,##0_ ;_ * \-#,##0_ ;_ * &quot;-&quot;_ ;_ @_ ">
                  <c:v>62798.880740369088</c:v>
                </c:pt>
                <c:pt idx="1744" formatCode="_ * #,##0_ ;_ * \-#,##0_ ;_ * &quot;-&quot;_ ;_ @_ ">
                  <c:v>62856.101959339045</c:v>
                </c:pt>
                <c:pt idx="1745" formatCode="_ * #,##0_ ;_ * \-#,##0_ ;_ * &quot;-&quot;_ ;_ @_ ">
                  <c:v>62627.840478790175</c:v>
                </c:pt>
                <c:pt idx="1746" formatCode="_ * #,##0_ ;_ * \-#,##0_ ;_ * &quot;-&quot;_ ;_ @_ ">
                  <c:v>62572.894790553197</c:v>
                </c:pt>
                <c:pt idx="1747" formatCode="_ * #,##0_ ;_ * \-#,##0_ ;_ * &quot;-&quot;_ ;_ @_ ">
                  <c:v>62630.63690550124</c:v>
                </c:pt>
                <c:pt idx="1748" formatCode="_ * #,##0_ ;_ * \-#,##0_ ;_ * &quot;-&quot;_ ;_ @_ ">
                  <c:v>62283.930104200823</c:v>
                </c:pt>
                <c:pt idx="1749" formatCode="_ * #,##0_ ;_ * \-#,##0_ ;_ * &quot;-&quot;_ ;_ @_ ">
                  <c:v>62273.79094550867</c:v>
                </c:pt>
                <c:pt idx="1750" formatCode="_ * #,##0_ ;_ * \-#,##0_ ;_ * &quot;-&quot;_ ;_ @_ ">
                  <c:v>62403.081649215681</c:v>
                </c:pt>
                <c:pt idx="1751" formatCode="_ * #,##0_ ;_ * \-#,##0_ ;_ * &quot;-&quot;_ ;_ @_ ">
                  <c:v>62393.82879763221</c:v>
                </c:pt>
                <c:pt idx="1752" formatCode="_ * #,##0_ ;_ * \-#,##0_ ;_ * &quot;-&quot;_ ;_ @_ ">
                  <c:v>62286.695902334468</c:v>
                </c:pt>
                <c:pt idx="1753" formatCode="_ * #,##0_ ;_ * \-#,##0_ ;_ * &quot;-&quot;_ ;_ @_ ">
                  <c:v>62185.443662734404</c:v>
                </c:pt>
                <c:pt idx="1754" formatCode="_ * #,##0_ ;_ * \-#,##0_ ;_ * &quot;-&quot;_ ;_ @_ ">
                  <c:v>62326.366018957444</c:v>
                </c:pt>
                <c:pt idx="1755" formatCode="_ * #,##0_ ;_ * \-#,##0_ ;_ * &quot;-&quot;_ ;_ @_ ">
                  <c:v>62331.905401796976</c:v>
                </c:pt>
                <c:pt idx="1756" formatCode="_ * #,##0_ ;_ * \-#,##0_ ;_ * &quot;-&quot;_ ;_ @_ ">
                  <c:v>62343.862315444509</c:v>
                </c:pt>
                <c:pt idx="1757" formatCode="_ * #,##0_ ;_ * \-#,##0_ ;_ * &quot;-&quot;_ ;_ @_ ">
                  <c:v>62388.136696139009</c:v>
                </c:pt>
                <c:pt idx="1758" formatCode="_ * #,##0_ ;_ * \-#,##0_ ;_ * &quot;-&quot;_ ;_ @_ ">
                  <c:v>62496.319406162991</c:v>
                </c:pt>
                <c:pt idx="1759" formatCode="_ * #,##0_ ;_ * \-#,##0_ ;_ * &quot;-&quot;_ ;_ @_ ">
                  <c:v>62522.264946134412</c:v>
                </c:pt>
                <c:pt idx="1760" formatCode="_ * #,##0_ ;_ * \-#,##0_ ;_ * &quot;-&quot;_ ;_ @_ ">
                  <c:v>62297.809941083142</c:v>
                </c:pt>
                <c:pt idx="1761" formatCode="_ * #,##0_ ;_ * \-#,##0_ ;_ * &quot;-&quot;_ ;_ @_ ">
                  <c:v>62448.191918430733</c:v>
                </c:pt>
                <c:pt idx="1762" formatCode="_ * #,##0_ ;_ * \-#,##0_ ;_ * &quot;-&quot;_ ;_ @_ ">
                  <c:v>62397.368441728846</c:v>
                </c:pt>
                <c:pt idx="1763" formatCode="_ * #,##0_ ;_ * \-#,##0_ ;_ * &quot;-&quot;_ ;_ @_ ">
                  <c:v>62477.800057665765</c:v>
                </c:pt>
                <c:pt idx="1764" formatCode="_ * #,##0_ ;_ * \-#,##0_ ;_ * &quot;-&quot;_ ;_ @_ ">
                  <c:v>62361.38007500903</c:v>
                </c:pt>
                <c:pt idx="1765" formatCode="_ * #,##0_ ;_ * \-#,##0_ ;_ * &quot;-&quot;_ ;_ @_ ">
                  <c:v>62460.216839851222</c:v>
                </c:pt>
                <c:pt idx="1766" formatCode="_ * #,##0_ ;_ * \-#,##0_ ;_ * &quot;-&quot;_ ;_ @_ ">
                  <c:v>62446.34234146394</c:v>
                </c:pt>
                <c:pt idx="1767" formatCode="_ * #,##0_ ;_ * \-#,##0_ ;_ * &quot;-&quot;_ ;_ @_ ">
                  <c:v>62714.747007526035</c:v>
                </c:pt>
                <c:pt idx="1768" formatCode="_ * #,##0_ ;_ * \-#,##0_ ;_ * &quot;-&quot;_ ;_ @_ ">
                  <c:v>62650.689669288338</c:v>
                </c:pt>
                <c:pt idx="1769" formatCode="_ * #,##0_ ;_ * \-#,##0_ ;_ * &quot;-&quot;_ ;_ @_ ">
                  <c:v>62669.272658452857</c:v>
                </c:pt>
                <c:pt idx="1770" formatCode="_ * #,##0_ ;_ * \-#,##0_ ;_ * &quot;-&quot;_ ;_ @_ ">
                  <c:v>62515.882104322489</c:v>
                </c:pt>
                <c:pt idx="1771" formatCode="_ * #,##0_ ;_ * \-#,##0_ ;_ * &quot;-&quot;_ ;_ @_ ">
                  <c:v>62510.86932999039</c:v>
                </c:pt>
                <c:pt idx="1772" formatCode="_ * #,##0_ ;_ * \-#,##0_ ;_ * &quot;-&quot;_ ;_ @_ ">
                  <c:v>62706.823220134364</c:v>
                </c:pt>
                <c:pt idx="1773" formatCode="_ * #,##0_ ;_ * \-#,##0_ ;_ * &quot;-&quot;_ ;_ @_ ">
                  <c:v>62658.774138787434</c:v>
                </c:pt>
                <c:pt idx="1774" formatCode="_ * #,##0_ ;_ * \-#,##0_ ;_ * &quot;-&quot;_ ;_ @_ ">
                  <c:v>62500.908632108883</c:v>
                </c:pt>
                <c:pt idx="1775" formatCode="_ * #,##0_ ;_ * \-#,##0_ ;_ * &quot;-&quot;_ ;_ @_ ">
                  <c:v>62608.39360818053</c:v>
                </c:pt>
                <c:pt idx="1776" formatCode="_ * #,##0_ ;_ * \-#,##0_ ;_ * &quot;-&quot;_ ;_ @_ ">
                  <c:v>63118.64362890122</c:v>
                </c:pt>
                <c:pt idx="1777" formatCode="_ * #,##0_ ;_ * \-#,##0_ ;_ * &quot;-&quot;_ ;_ @_ ">
                  <c:v>63538.261967286511</c:v>
                </c:pt>
                <c:pt idx="1778" formatCode="_ * #,##0_ ;_ * \-#,##0_ ;_ * &quot;-&quot;_ ;_ @_ ">
                  <c:v>63633.812410880368</c:v>
                </c:pt>
                <c:pt idx="1779" formatCode="_ * #,##0_ ;_ * \-#,##0_ ;_ * &quot;-&quot;_ ;_ @_ ">
                  <c:v>63425.456286596011</c:v>
                </c:pt>
                <c:pt idx="1780" formatCode="_ * #,##0_ ;_ * \-#,##0_ ;_ * &quot;-&quot;_ ;_ @_ ">
                  <c:v>63084.863936516005</c:v>
                </c:pt>
                <c:pt idx="1781" formatCode="_ * #,##0_ ;_ * \-#,##0_ ;_ * &quot;-&quot;_ ;_ @_ ">
                  <c:v>63061.132037590323</c:v>
                </c:pt>
                <c:pt idx="1782" formatCode="_ * #,##0_ ;_ * \-#,##0_ ;_ * &quot;-&quot;_ ;_ @_ ">
                  <c:v>63253.324620428692</c:v>
                </c:pt>
                <c:pt idx="1783" formatCode="_ * #,##0_ ;_ * \-#,##0_ ;_ * &quot;-&quot;_ ;_ @_ ">
                  <c:v>63101.304179036022</c:v>
                </c:pt>
                <c:pt idx="1784" formatCode="_ * #,##0_ ;_ * \-#,##0_ ;_ * &quot;-&quot;_ ;_ @_ ">
                  <c:v>63165.319994869824</c:v>
                </c:pt>
                <c:pt idx="1785" formatCode="_ * #,##0_ ;_ * \-#,##0_ ;_ * &quot;-&quot;_ ;_ @_ ">
                  <c:v>63110.847918809712</c:v>
                </c:pt>
                <c:pt idx="1786" formatCode="_ * #,##0_ ;_ * \-#,##0_ ;_ * &quot;-&quot;_ ;_ @_ ">
                  <c:v>63052.063443991516</c:v>
                </c:pt>
                <c:pt idx="1787" formatCode="_ * #,##0_ ;_ * \-#,##0_ ;_ * &quot;-&quot;_ ;_ @_ ">
                  <c:v>62951.587116865594</c:v>
                </c:pt>
                <c:pt idx="1788" formatCode="_ * #,##0_ ;_ * \-#,##0_ ;_ * &quot;-&quot;_ ;_ @_ ">
                  <c:v>63023.970222668591</c:v>
                </c:pt>
                <c:pt idx="1789" formatCode="_ * #,##0_ ;_ * \-#,##0_ ;_ * &quot;-&quot;_ ;_ @_ ">
                  <c:v>63562.475525252834</c:v>
                </c:pt>
                <c:pt idx="1790" formatCode="_ * #,##0_ ;_ * \-#,##0_ ;_ * &quot;-&quot;_ ;_ @_ ">
                  <c:v>63562.475525252834</c:v>
                </c:pt>
                <c:pt idx="1791" formatCode="_ * #,##0_ ;_ * \-#,##0_ ;_ * &quot;-&quot;_ ;_ @_ ">
                  <c:v>63525.789874563707</c:v>
                </c:pt>
                <c:pt idx="1792" formatCode="_ * #,##0_ ;_ * \-#,##0_ ;_ * &quot;-&quot;_ ;_ @_ ">
                  <c:v>63240.180230064601</c:v>
                </c:pt>
                <c:pt idx="1793" formatCode="_ * #,##0_ ;_ * \-#,##0_ ;_ * &quot;-&quot;_ ;_ @_ ">
                  <c:v>62943.626043757147</c:v>
                </c:pt>
                <c:pt idx="1794" formatCode="_ * #,##0_ ;_ * \-#,##0_ ;_ * &quot;-&quot;_ ;_ @_ ">
                  <c:v>63392.064402791024</c:v>
                </c:pt>
                <c:pt idx="1795" formatCode="_ * #,##0_ ;_ * \-#,##0_ ;_ * &quot;-&quot;_ ;_ @_ ">
                  <c:v>63229.172588479785</c:v>
                </c:pt>
                <c:pt idx="1796" formatCode="_ * #,##0_ ;_ * \-#,##0_ ;_ * &quot;-&quot;_ ;_ @_ ">
                  <c:v>63235.443018182945</c:v>
                </c:pt>
                <c:pt idx="1797" formatCode="_ * #,##0_ ;_ * \-#,##0_ ;_ * &quot;-&quot;_ ;_ @_ ">
                  <c:v>62949.321967392883</c:v>
                </c:pt>
                <c:pt idx="1798" formatCode="_ * #,##0_ ;_ * \-#,##0_ ;_ * &quot;-&quot;_ ;_ @_ ">
                  <c:v>62701.192372884441</c:v>
                </c:pt>
                <c:pt idx="1799" formatCode="_ * #,##0_ ;_ * \-#,##0_ ;_ * &quot;-&quot;_ ;_ @_ ">
                  <c:v>62259.628485685695</c:v>
                </c:pt>
                <c:pt idx="1800" formatCode="_ * #,##0_ ;_ * \-#,##0_ ;_ * &quot;-&quot;_ ;_ @_ ">
                  <c:v>62305.983507079211</c:v>
                </c:pt>
                <c:pt idx="1801" formatCode="_ * #,##0_ ;_ * \-#,##0_ ;_ * &quot;-&quot;_ ;_ @_ ">
                  <c:v>62954.795990081635</c:v>
                </c:pt>
                <c:pt idx="1802" formatCode="_ * #,##0_ ;_ * \-#,##0_ ;_ * &quot;-&quot;_ ;_ @_ ">
                  <c:v>62741.46399617038</c:v>
                </c:pt>
                <c:pt idx="1803" formatCode="_ * #,##0_ ;_ * \-#,##0_ ;_ * &quot;-&quot;_ ;_ @_ ">
                  <c:v>63407.193294561999</c:v>
                </c:pt>
                <c:pt idx="1804" formatCode="_ * #,##0_ ;_ * \-#,##0_ ;_ * &quot;-&quot;_ ;_ @_ ">
                  <c:v>63486.496838733117</c:v>
                </c:pt>
                <c:pt idx="1805" formatCode="_ * #,##0_ ;_ * \-#,##0_ ;_ * &quot;-&quot;_ ;_ @_ ">
                  <c:v>63486.496838733117</c:v>
                </c:pt>
                <c:pt idx="1806" formatCode="_ * #,##0_ ;_ * \-#,##0_ ;_ * &quot;-&quot;_ ;_ @_ ">
                  <c:v>63486.496838733117</c:v>
                </c:pt>
                <c:pt idx="1807" formatCode="_ * #,##0_ ;_ * \-#,##0_ ;_ * &quot;-&quot;_ ;_ @_ ">
                  <c:v>63486.496838733117</c:v>
                </c:pt>
                <c:pt idx="1808" formatCode="_ * #,##0_ ;_ * \-#,##0_ ;_ * &quot;-&quot;_ ;_ @_ ">
                  <c:v>63486.496838733117</c:v>
                </c:pt>
                <c:pt idx="1809" formatCode="_ * #,##0_ ;_ * \-#,##0_ ;_ * &quot;-&quot;_ ;_ @_ ">
                  <c:v>63486.496838733117</c:v>
                </c:pt>
                <c:pt idx="1810" formatCode="_ * #,##0_ ;_ * \-#,##0_ ;_ * &quot;-&quot;_ ;_ @_ ">
                  <c:v>64002.655584581087</c:v>
                </c:pt>
                <c:pt idx="1811" formatCode="_ * #,##0_ ;_ * \-#,##0_ ;_ * &quot;-&quot;_ ;_ @_ ">
                  <c:v>64501.148120436548</c:v>
                </c:pt>
                <c:pt idx="1812" formatCode="_ * #,##0_ ;_ * \-#,##0_ ;_ * &quot;-&quot;_ ;_ @_ ">
                  <c:v>64446.309378794314</c:v>
                </c:pt>
                <c:pt idx="1813" formatCode="_ * #,##0_ ;_ * \-#,##0_ ;_ * &quot;-&quot;_ ;_ @_ ">
                  <c:v>65111.117831373936</c:v>
                </c:pt>
                <c:pt idx="1814" formatCode="_ * #,##0_ ;_ * \-#,##0_ ;_ * &quot;-&quot;_ ;_ @_ ">
                  <c:v>66133.293960953684</c:v>
                </c:pt>
                <c:pt idx="1815" formatCode="_ * #,##0_ ;_ * \-#,##0_ ;_ * &quot;-&quot;_ ;_ @_ ">
                  <c:v>66711.386865173525</c:v>
                </c:pt>
                <c:pt idx="1816" formatCode="_ * #,##0_ ;_ * \-#,##0_ ;_ * &quot;-&quot;_ ;_ @_ ">
                  <c:v>66657.664298241012</c:v>
                </c:pt>
                <c:pt idx="1817" formatCode="_ * #,##0_ ;_ * \-#,##0_ ;_ * &quot;-&quot;_ ;_ @_ ">
                  <c:v>66414.223245565765</c:v>
                </c:pt>
                <c:pt idx="1818" formatCode="_ * #,##0_ ;_ * \-#,##0_ ;_ * &quot;-&quot;_ ;_ @_ ">
                  <c:v>66544.943596260477</c:v>
                </c:pt>
                <c:pt idx="1819" formatCode="_ * #,##0_ ;_ * \-#,##0_ ;_ * &quot;-&quot;_ ;_ @_ ">
                  <c:v>67620.675061176822</c:v>
                </c:pt>
                <c:pt idx="1820" formatCode="_ * #,##0_ ;_ * \-#,##0_ ;_ * &quot;-&quot;_ ;_ @_ ">
                  <c:v>67319.021492130691</c:v>
                </c:pt>
                <c:pt idx="1821" formatCode="_ * #,##0_ ;_ * \-#,##0_ ;_ * &quot;-&quot;_ ;_ @_ ">
                  <c:v>67266.230976288076</c:v>
                </c:pt>
                <c:pt idx="1822" formatCode="_ * #,##0_ ;_ * \-#,##0_ ;_ * &quot;-&quot;_ ;_ @_ ">
                  <c:v>69397.408423179848</c:v>
                </c:pt>
                <c:pt idx="1823" formatCode="_ * #,##0_ ;_ * \-#,##0_ ;_ * &quot;-&quot;_ ;_ @_ ">
                  <c:v>68881.68359769095</c:v>
                </c:pt>
                <c:pt idx="1824" formatCode="_ * #,##0_ ;_ * \-#,##0_ ;_ * &quot;-&quot;_ ;_ @_ ">
                  <c:v>68506.84159837183</c:v>
                </c:pt>
                <c:pt idx="1825" formatCode="_ * #,##0_ ;_ * \-#,##0_ ;_ * &quot;-&quot;_ ;_ @_ ">
                  <c:v>69616.924512757541</c:v>
                </c:pt>
                <c:pt idx="1826" formatCode="_ * #,##0_ ;_ * \-#,##0_ ;_ * &quot;-&quot;_ ;_ @_ ">
                  <c:v>69497.553928887923</c:v>
                </c:pt>
                <c:pt idx="1827" formatCode="_ * #,##0_ ;_ * \-#,##0_ ;_ * &quot;-&quot;_ ;_ @_ ">
                  <c:v>69994.103527036204</c:v>
                </c:pt>
                <c:pt idx="1828" formatCode="_ * #,##0_ ;_ * \-#,##0_ ;_ * &quot;-&quot;_ ;_ @_ ">
                  <c:v>72359.67549857049</c:v>
                </c:pt>
                <c:pt idx="1829" formatCode="_ * #,##0_ ;_ * \-#,##0_ ;_ * &quot;-&quot;_ ;_ @_ ">
                  <c:v>72143.131973836091</c:v>
                </c:pt>
                <c:pt idx="1830" formatCode="_ * #,##0_ ;_ * \-#,##0_ ;_ * &quot;-&quot;_ ;_ @_ ">
                  <c:v>72512.278133846034</c:v>
                </c:pt>
                <c:pt idx="1831" formatCode="_ * #,##0_ ;_ * \-#,##0_ ;_ * &quot;-&quot;_ ;_ @_ ">
                  <c:v>72412.136885214844</c:v>
                </c:pt>
                <c:pt idx="1832" formatCode="_ * #,##0_ ;_ * \-#,##0_ ;_ * &quot;-&quot;_ ;_ @_ ">
                  <c:v>72961.28618741261</c:v>
                </c:pt>
                <c:pt idx="1833" formatCode="_ * #,##0_ ;_ * \-#,##0_ ;_ * &quot;-&quot;_ ;_ @_ ">
                  <c:v>74501.720646852002</c:v>
                </c:pt>
                <c:pt idx="1834" formatCode="_ * #,##0_ ;_ * \-#,##0_ ;_ * &quot;-&quot;_ ;_ @_ ">
                  <c:v>74799.980470632712</c:v>
                </c:pt>
                <c:pt idx="1835" formatCode="_ * #,##0_ ;_ * \-#,##0_ ;_ * &quot;-&quot;_ ;_ @_ ">
                  <c:v>74672.655551808333</c:v>
                </c:pt>
                <c:pt idx="1836" formatCode="_ * #,##0_ ;_ * \-#,##0_ ;_ * &quot;-&quot;_ ;_ @_ ">
                  <c:v>73868.908059203837</c:v>
                </c:pt>
                <c:pt idx="1837" formatCode="_ * #,##0_ ;_ * \-#,##0_ ;_ * &quot;-&quot;_ ;_ @_ ">
                  <c:v>73253.832628159595</c:v>
                </c:pt>
                <c:pt idx="1838" formatCode="_ * #,##0_ ;_ * \-#,##0_ ;_ * &quot;-&quot;_ ;_ @_ ">
                  <c:v>73520.510047140138</c:v>
                </c:pt>
                <c:pt idx="1839" formatCode="_ * #,##0_ ;_ * \-#,##0_ ;_ * &quot;-&quot;_ ;_ @_ ">
                  <c:v>73053.651268422589</c:v>
                </c:pt>
                <c:pt idx="1840" formatCode="_ * #,##0_ ;_ * \-#,##0_ ;_ * &quot;-&quot;_ ;_ @_ ">
                  <c:v>73313.537645293123</c:v>
                </c:pt>
                <c:pt idx="1841" formatCode="_ * #,##0_ ;_ * \-#,##0_ ;_ * &quot;-&quot;_ ;_ @_ ">
                  <c:v>72979.033821858247</c:v>
                </c:pt>
                <c:pt idx="1842" formatCode="_ * #,##0_ ;_ * \-#,##0_ ;_ * &quot;-&quot;_ ;_ @_ ">
                  <c:v>72075.884460810514</c:v>
                </c:pt>
                <c:pt idx="1843" formatCode="_ * #,##0_ ;_ * \-#,##0_ ;_ * &quot;-&quot;_ ;_ @_ ">
                  <c:v>71327.557139240045</c:v>
                </c:pt>
                <c:pt idx="1844" formatCode="_ * #,##0_ ;_ * \-#,##0_ ;_ * &quot;-&quot;_ ;_ @_ ">
                  <c:v>70912.867793733079</c:v>
                </c:pt>
                <c:pt idx="1845" formatCode="_ * #,##0_ ;_ * \-#,##0_ ;_ * &quot;-&quot;_ ;_ @_ ">
                  <c:v>71384.345802334705</c:v>
                </c:pt>
                <c:pt idx="1846" formatCode="_ * #,##0_ ;_ * \-#,##0_ ;_ * &quot;-&quot;_ ;_ @_ ">
                  <c:v>72057.688074933016</c:v>
                </c:pt>
                <c:pt idx="1847" formatCode="_ * #,##0_ ;_ * \-#,##0_ ;_ * &quot;-&quot;_ ;_ @_ ">
                  <c:v>72456.112924639878</c:v>
                </c:pt>
                <c:pt idx="1848" formatCode="_ * #,##0_ ;_ * \-#,##0_ ;_ * &quot;-&quot;_ ;_ @_ ">
                  <c:v>72455.085688332736</c:v>
                </c:pt>
                <c:pt idx="1849" formatCode="_ * #,##0_ ;_ * \-#,##0_ ;_ * &quot;-&quot;_ ;_ @_ ">
                  <c:v>73402.07495908867</c:v>
                </c:pt>
                <c:pt idx="1850" formatCode="_ * #,##0_ ;_ * \-#,##0_ ;_ * &quot;-&quot;_ ;_ @_ ">
                  <c:v>72428.472929462907</c:v>
                </c:pt>
                <c:pt idx="1851" formatCode="_ * #,##0_ ;_ * \-#,##0_ ;_ * &quot;-&quot;_ ;_ @_ ">
                  <c:v>72561.2930257361</c:v>
                </c:pt>
                <c:pt idx="1852" formatCode="_ * #,##0_ ;_ * \-#,##0_ ;_ * &quot;-&quot;_ ;_ @_ ">
                  <c:v>72588.370466656226</c:v>
                </c:pt>
                <c:pt idx="1853" formatCode="_ * #,##0_ ;_ * \-#,##0_ ;_ * &quot;-&quot;_ ;_ @_ ">
                  <c:v>72300.722167846543</c:v>
                </c:pt>
                <c:pt idx="1854" formatCode="_ * #,##0_ ;_ * \-#,##0_ ;_ * &quot;-&quot;_ ;_ @_ ">
                  <c:v>71974.946884391626</c:v>
                </c:pt>
                <c:pt idx="1855" formatCode="_ * #,##0_ ;_ * \-#,##0_ ;_ * &quot;-&quot;_ ;_ @_ ">
                  <c:v>71733.901976736845</c:v>
                </c:pt>
                <c:pt idx="1856" formatCode="_ * #,##0_ ;_ * \-#,##0_ ;_ * &quot;-&quot;_ ;_ @_ ">
                  <c:v>71623.086087893564</c:v>
                </c:pt>
                <c:pt idx="1857" formatCode="_ * #,##0_ ;_ * \-#,##0_ ;_ * &quot;-&quot;_ ;_ @_ ">
                  <c:v>71379.679746977126</c:v>
                </c:pt>
                <c:pt idx="1858" formatCode="_ * #,##0_ ;_ * \-#,##0_ ;_ * &quot;-&quot;_ ;_ @_ ">
                  <c:v>70362.484170027237</c:v>
                </c:pt>
                <c:pt idx="1859" formatCode="_ * #,##0_ ;_ * \-#,##0_ ;_ * &quot;-&quot;_ ;_ @_ ">
                  <c:v>70178.232423966299</c:v>
                </c:pt>
                <c:pt idx="1860" formatCode="_ * #,##0_ ;_ * \-#,##0_ ;_ * &quot;-&quot;_ ;_ @_ ">
                  <c:v>70230.548140212471</c:v>
                </c:pt>
                <c:pt idx="1861" formatCode="_ * #,##0_ ;_ * \-#,##0_ ;_ * &quot;-&quot;_ ;_ @_ ">
                  <c:v>69396.613242470892</c:v>
                </c:pt>
                <c:pt idx="1862" formatCode="_ * #,##0_ ;_ * \-#,##0_ ;_ * &quot;-&quot;_ ;_ @_ ">
                  <c:v>69360.848961588912</c:v>
                </c:pt>
                <c:pt idx="1863" formatCode="_ * #,##0_ ;_ * \-#,##0_ ;_ * &quot;-&quot;_ ;_ @_ ">
                  <c:v>68049.172648663705</c:v>
                </c:pt>
                <c:pt idx="1864" formatCode="_ * #,##0_ ;_ * \-#,##0_ ;_ * &quot;-&quot;_ ;_ @_ ">
                  <c:v>68188.886647700885</c:v>
                </c:pt>
                <c:pt idx="1865" formatCode="_ * #,##0_ ;_ * \-#,##0_ ;_ * &quot;-&quot;_ ;_ @_ ">
                  <c:v>67705.771189077379</c:v>
                </c:pt>
                <c:pt idx="1866" formatCode="_ * #,##0_ ;_ * \-#,##0_ ;_ * &quot;-&quot;_ ;_ @_ ">
                  <c:v>66860.619500714049</c:v>
                </c:pt>
                <c:pt idx="1867" formatCode="_ * #,##0_ ;_ * \-#,##0_ ;_ * &quot;-&quot;_ ;_ @_ ">
                  <c:v>66394.236395757442</c:v>
                </c:pt>
                <c:pt idx="1868" formatCode="_ * #,##0_ ;_ * \-#,##0_ ;_ * &quot;-&quot;_ ;_ @_ ">
                  <c:v>66641.711836363364</c:v>
                </c:pt>
                <c:pt idx="1869" formatCode="_ * #,##0_ ;_ * \-#,##0_ ;_ * &quot;-&quot;_ ;_ @_ ">
                  <c:v>66641.711836363364</c:v>
                </c:pt>
                <c:pt idx="1870" formatCode="_ * #,##0_ ;_ * \-#,##0_ ;_ * &quot;-&quot;_ ;_ @_ ">
                  <c:v>66483.660632586601</c:v>
                </c:pt>
                <c:pt idx="1871" formatCode="_ * #,##0_ ;_ * \-#,##0_ ;_ * &quot;-&quot;_ ;_ @_ ">
                  <c:v>65756.139795115421</c:v>
                </c:pt>
                <c:pt idx="1872" formatCode="_ * #,##0_ ;_ * \-#,##0_ ;_ * &quot;-&quot;_ ;_ @_ ">
                  <c:v>65274.554422386442</c:v>
                </c:pt>
                <c:pt idx="1873" formatCode="_ * #,##0_ ;_ * \-#,##0_ ;_ * &quot;-&quot;_ ;_ @_ ">
                  <c:v>65127.45540227383</c:v>
                </c:pt>
                <c:pt idx="1874" formatCode="_ * #,##0_ ;_ * \-#,##0_ ;_ * &quot;-&quot;_ ;_ @_ ">
                  <c:v>64360.180741682809</c:v>
                </c:pt>
                <c:pt idx="1875" formatCode="_ * #,##0_ ;_ * \-#,##0_ ;_ * &quot;-&quot;_ ;_ @_ ">
                  <c:v>63635.360897343446</c:v>
                </c:pt>
                <c:pt idx="1876" formatCode="_ * #,##0_ ;_ * \-#,##0_ ;_ * &quot;-&quot;_ ;_ @_ ">
                  <c:v>63117.686687727706</c:v>
                </c:pt>
                <c:pt idx="1877" formatCode="_ * #,##0_ ;_ * \-#,##0_ ;_ * &quot;-&quot;_ ;_ @_ ">
                  <c:v>63450.650188346517</c:v>
                </c:pt>
                <c:pt idx="1878" formatCode="_ * #,##0_ ;_ * \-#,##0_ ;_ * &quot;-&quot;_ ;_ @_ ">
                  <c:v>63456.385455611577</c:v>
                </c:pt>
                <c:pt idx="1879" formatCode="_ * #,##0_ ;_ * \-#,##0_ ;_ * &quot;-&quot;_ ;_ @_ ">
                  <c:v>63106.057840083871</c:v>
                </c:pt>
                <c:pt idx="1880" formatCode="_ * #,##0_ ;_ * \-#,##0_ ;_ * &quot;-&quot;_ ;_ @_ ">
                  <c:v>62399.972191174704</c:v>
                </c:pt>
                <c:pt idx="1881" formatCode="_ * #,##0_ ;_ * \-#,##0_ ;_ * &quot;-&quot;_ ;_ @_ ">
                  <c:v>62530.168350856191</c:v>
                </c:pt>
                <c:pt idx="1882" formatCode="_ * #,##0_ ;_ * \-#,##0_ ;_ * &quot;-&quot;_ ;_ @_ ">
                  <c:v>62366.817457223224</c:v>
                </c:pt>
                <c:pt idx="1883" formatCode="_ * #,##0_ ;_ * \-#,##0_ ;_ * &quot;-&quot;_ ;_ @_ ">
                  <c:v>62284.08455765582</c:v>
                </c:pt>
                <c:pt idx="1884" formatCode="_ * #,##0_ ;_ * \-#,##0_ ;_ * &quot;-&quot;_ ;_ @_ ">
                  <c:v>62284.08455765582</c:v>
                </c:pt>
                <c:pt idx="1885" formatCode="_ * #,##0_ ;_ * \-#,##0_ ;_ * &quot;-&quot;_ ;_ @_ ">
                  <c:v>62284.08455765582</c:v>
                </c:pt>
                <c:pt idx="1886" formatCode="_ * #,##0_ ;_ * \-#,##0_ ;_ * &quot;-&quot;_ ;_ @_ ">
                  <c:v>62284.08455765582</c:v>
                </c:pt>
                <c:pt idx="1887" formatCode="_ * #,##0_ ;_ * \-#,##0_ ;_ * &quot;-&quot;_ ;_ @_ ">
                  <c:v>62284.08455765582</c:v>
                </c:pt>
                <c:pt idx="1888" formatCode="_ * #,##0_ ;_ * \-#,##0_ ;_ * &quot;-&quot;_ ;_ @_ ">
                  <c:v>62284.08455765582</c:v>
                </c:pt>
                <c:pt idx="1889" formatCode="_ * #,##0_ ;_ * \-#,##0_ ;_ * &quot;-&quot;_ ;_ @_ ">
                  <c:v>62581.101503401202</c:v>
                </c:pt>
                <c:pt idx="1890" formatCode="_ * #,##0_ ;_ * \-#,##0_ ;_ * &quot;-&quot;_ ;_ @_ ">
                  <c:v>62160.304416499457</c:v>
                </c:pt>
                <c:pt idx="1891" formatCode="_ * #,##0_ ;_ * \-#,##0_ ;_ * &quot;-&quot;_ ;_ @_ ">
                  <c:v>62018.568556310107</c:v>
                </c:pt>
                <c:pt idx="1892" formatCode="_ * #,##0_ ;_ * \-#,##0_ ;_ * &quot;-&quot;_ ;_ @_ ">
                  <c:v>61463.47761276643</c:v>
                </c:pt>
                <c:pt idx="1893" formatCode="_ * #,##0_ ;_ * \-#,##0_ ;_ * &quot;-&quot;_ ;_ @_ ">
                  <c:v>59947.355677229389</c:v>
                </c:pt>
                <c:pt idx="1894" formatCode="_ * #,##0_ ;_ * \-#,##0_ ;_ * &quot;-&quot;_ ;_ @_ ">
                  <c:v>59961.46840883488</c:v>
                </c:pt>
                <c:pt idx="1895" formatCode="_ * #,##0_ ;_ * \-#,##0_ ;_ * &quot;-&quot;_ ;_ @_ ">
                  <c:v>60065.755371548119</c:v>
                </c:pt>
                <c:pt idx="1896" formatCode="_ * #,##0_ ;_ * \-#,##0_ ;_ * &quot;-&quot;_ ;_ @_ ">
                  <c:v>59347.969719636552</c:v>
                </c:pt>
                <c:pt idx="1897" formatCode="_ * #,##0_ ;_ * \-#,##0_ ;_ * &quot;-&quot;_ ;_ @_ ">
                  <c:v>59137.0142679946</c:v>
                </c:pt>
                <c:pt idx="1898" formatCode="_ * #,##0_ ;_ * \-#,##0_ ;_ * &quot;-&quot;_ ;_ @_ ">
                  <c:v>58373.704691388819</c:v>
                </c:pt>
                <c:pt idx="1899" formatCode="_ * #,##0_ ;_ * \-#,##0_ ;_ * &quot;-&quot;_ ;_ @_ ">
                  <c:v>58341.171643880305</c:v>
                </c:pt>
                <c:pt idx="1900" formatCode="_ * #,##0_ ;_ * \-#,##0_ ;_ * &quot;-&quot;_ ;_ @_ ">
                  <c:v>58259.144190669038</c:v>
                </c:pt>
                <c:pt idx="1901" formatCode="_ * #,##0_ ;_ * \-#,##0_ ;_ * &quot;-&quot;_ ;_ @_ ">
                  <c:v>57125.15249511048</c:v>
                </c:pt>
                <c:pt idx="1902" formatCode="_ * #,##0_ ;_ * \-#,##0_ ;_ * &quot;-&quot;_ ;_ @_ ">
                  <c:v>56717.178723637648</c:v>
                </c:pt>
                <c:pt idx="1903" formatCode="_ * #,##0_ ;_ * \-#,##0_ ;_ * &quot;-&quot;_ ;_ @_ ">
                  <c:v>55079.4316266483</c:v>
                </c:pt>
                <c:pt idx="1904" formatCode="_ * #,##0_ ;_ * \-#,##0_ ;_ * &quot;-&quot;_ ;_ @_ ">
                  <c:v>54541.633403800697</c:v>
                </c:pt>
                <c:pt idx="1905" formatCode="_ * #,##0_ ;_ * \-#,##0_ ;_ * &quot;-&quot;_ ;_ @_ ">
                  <c:v>53705.79643123375</c:v>
                </c:pt>
                <c:pt idx="1906" formatCode="_ * #,##0_ ;_ * \-#,##0_ ;_ * &quot;-&quot;_ ;_ @_ ">
                  <c:v>52060.752008896678</c:v>
                </c:pt>
                <c:pt idx="1907" formatCode="_ * #,##0_ ;_ * \-#,##0_ ;_ * &quot;-&quot;_ ;_ @_ ">
                  <c:v>50408.953039992943</c:v>
                </c:pt>
                <c:pt idx="1908" formatCode="_ * #,##0_ ;_ * \-#,##0_ ;_ * &quot;-&quot;_ ;_ @_ ">
                  <c:v>48633.722966802052</c:v>
                </c:pt>
                <c:pt idx="1909" formatCode="_ * #,##0_ ;_ * \-#,##0_ ;_ * &quot;-&quot;_ ;_ @_ ">
                  <c:v>48745.780622577287</c:v>
                </c:pt>
                <c:pt idx="1910" formatCode="_ * #,##0_ ;_ * \-#,##0_ ;_ * &quot;-&quot;_ ;_ @_ ">
                  <c:v>47274.367927027262</c:v>
                </c:pt>
                <c:pt idx="1911" formatCode="_ * #,##0_ ;_ * \-#,##0_ ;_ * &quot;-&quot;_ ;_ @_ ">
                  <c:v>47083.077736415667</c:v>
                </c:pt>
                <c:pt idx="1912" formatCode="_ * #,##0_ ;_ * \-#,##0_ ;_ * &quot;-&quot;_ ;_ @_ ">
                  <c:v>46379.317050802565</c:v>
                </c:pt>
                <c:pt idx="1913" formatCode="_ * #,##0_ ;_ * \-#,##0_ ;_ * &quot;-&quot;_ ;_ @_ ">
                  <c:v>45822.412325062527</c:v>
                </c:pt>
                <c:pt idx="1914" formatCode="_ * #,##0_ ;_ * \-#,##0_ ;_ * &quot;-&quot;_ ;_ @_ ">
                  <c:v>45640.62457311654</c:v>
                </c:pt>
                <c:pt idx="1915" formatCode="_ * #,##0_ ;_ * \-#,##0_ ;_ * &quot;-&quot;_ ;_ @_ ">
                  <c:v>44525.995686377442</c:v>
                </c:pt>
                <c:pt idx="1916" formatCode="_ * #,##0_ ;_ * \-#,##0_ ;_ * &quot;-&quot;_ ;_ @_ ">
                  <c:v>43299.148411932205</c:v>
                </c:pt>
                <c:pt idx="1917" formatCode="_ * #,##0_ ;_ * \-#,##0_ ;_ * &quot;-&quot;_ ;_ @_ ">
                  <c:v>42881.303408663407</c:v>
                </c:pt>
                <c:pt idx="1918" formatCode="_ * #,##0_ ;_ * \-#,##0_ ;_ * &quot;-&quot;_ ;_ @_ ">
                  <c:v>42538.568728765902</c:v>
                </c:pt>
                <c:pt idx="1919" formatCode="_ * #,##0_ ;_ * \-#,##0_ ;_ * &quot;-&quot;_ ;_ @_ ">
                  <c:v>42966.544633065067</c:v>
                </c:pt>
                <c:pt idx="1920" formatCode="_ * #,##0_ ;_ * \-#,##0_ ;_ * &quot;-&quot;_ ;_ @_ ">
                  <c:v>42165.273710563401</c:v>
                </c:pt>
                <c:pt idx="1921" formatCode="_ * #,##0_ ;_ * \-#,##0_ ;_ * &quot;-&quot;_ ;_ @_ ">
                  <c:v>40939.919035063416</c:v>
                </c:pt>
                <c:pt idx="1922" formatCode="_ * #,##0_ ;_ * \-#,##0_ ;_ * &quot;-&quot;_ ;_ @_ ">
                  <c:v>40091.138383063451</c:v>
                </c:pt>
                <c:pt idx="1923" formatCode="_ * #,##0_ ;_ * \-#,##0_ ;_ * &quot;-&quot;_ ;_ @_ ">
                  <c:v>39514.410937794557</c:v>
                </c:pt>
                <c:pt idx="1924" formatCode="_ * #,##0_ ;_ * \-#,##0_ ;_ * &quot;-&quot;_ ;_ @_ ">
                  <c:v>38540.678753469627</c:v>
                </c:pt>
                <c:pt idx="1925" formatCode="_ * #,##0_ ;_ * \-#,##0_ ;_ * &quot;-&quot;_ ;_ @_ ">
                  <c:v>37627.310558068981</c:v>
                </c:pt>
                <c:pt idx="1926" formatCode="_ * #,##0_ ;_ * \-#,##0_ ;_ * &quot;-&quot;_ ;_ @_ ">
                  <c:v>36647.730932230683</c:v>
                </c:pt>
                <c:pt idx="1927" formatCode="_ * #,##0_ ;_ * \-#,##0_ ;_ * &quot;-&quot;_ ;_ @_ ">
                  <c:v>35861.511532232049</c:v>
                </c:pt>
                <c:pt idx="1928" formatCode="_ * #,##0_ ;_ * \-#,##0_ ;_ * &quot;-&quot;_ ;_ @_ ">
                  <c:v>34600.29698266081</c:v>
                </c:pt>
                <c:pt idx="1929" formatCode="_ * #,##0_ ;_ * \-#,##0_ ;_ * &quot;-&quot;_ ;_ @_ ">
                  <c:v>33497.67123675203</c:v>
                </c:pt>
                <c:pt idx="1930" formatCode="_ * #,##0_ ;_ * \-#,##0_ ;_ * &quot;-&quot;_ ;_ @_ ">
                  <c:v>32624.563091464996</c:v>
                </c:pt>
                <c:pt idx="1931" formatCode="_ * #,##0_ ;_ * \-#,##0_ ;_ * &quot;-&quot;_ ;_ @_ ">
                  <c:v>31277.556522783489</c:v>
                </c:pt>
                <c:pt idx="1932" formatCode="_ * #,##0_ ;_ * \-#,##0_ ;_ * &quot;-&quot;_ ;_ @_ ">
                  <c:v>30461.973539171267</c:v>
                </c:pt>
                <c:pt idx="1933" formatCode="_ * #,##0_ ;_ * \-#,##0_ ;_ * &quot;-&quot;_ ;_ @_ ">
                  <c:v>29547.44895436793</c:v>
                </c:pt>
                <c:pt idx="1934" formatCode="_ * #,##0_ ;_ * \-#,##0_ ;_ * &quot;-&quot;_ ;_ @_ ">
                  <c:v>28757.813021717877</c:v>
                </c:pt>
                <c:pt idx="1935" formatCode="_ * #,##0_ ;_ * \-#,##0_ ;_ * &quot;-&quot;_ ;_ @_ ">
                  <c:v>27979.282209846166</c:v>
                </c:pt>
                <c:pt idx="1936" formatCode="_ * #,##0_ ;_ * \-#,##0_ ;_ * &quot;-&quot;_ ;_ @_ ">
                  <c:v>27979.282209846166</c:v>
                </c:pt>
                <c:pt idx="1937" formatCode="_ * #,##0_ ;_ * \-#,##0_ ;_ * &quot;-&quot;_ ;_ @_ ">
                  <c:v>28004.928867480678</c:v>
                </c:pt>
                <c:pt idx="1938" formatCode="_ * #,##0_ ;_ * \-#,##0_ ;_ * &quot;-&quot;_ ;_ @_ ">
                  <c:v>28025.724909534896</c:v>
                </c:pt>
                <c:pt idx="1939" formatCode="_ * #,##0_ ;_ * \-#,##0_ ;_ * &quot;-&quot;_ ;_ @_ ">
                  <c:v>27314.639322720348</c:v>
                </c:pt>
                <c:pt idx="1940" formatCode="_ * #,##0_ ;_ * \-#,##0_ ;_ * &quot;-&quot;_ ;_ @_ ">
                  <c:v>26666.906561729713</c:v>
                </c:pt>
                <c:pt idx="1941" formatCode="_ * #,##0_ ;_ * \-#,##0_ ;_ * &quot;-&quot;_ ;_ @_ ">
                  <c:v>26073.55446282684</c:v>
                </c:pt>
                <c:pt idx="1942" formatCode="_ * #,##0_ ;_ * \-#,##0_ ;_ * &quot;-&quot;_ ;_ @_ ">
                  <c:v>25449.758439913057</c:v>
                </c:pt>
                <c:pt idx="1943" formatCode="_ * #,##0_ ;_ * \-#,##0_ ;_ * &quot;-&quot;_ ;_ @_ ">
                  <c:v>24800.044008805369</c:v>
                </c:pt>
                <c:pt idx="1944" formatCode="_ * #,##0_ ;_ * \-#,##0_ ;_ * &quot;-&quot;_ ;_ @_ ">
                  <c:v>24117.967345429879</c:v>
                </c:pt>
                <c:pt idx="1945" formatCode="_ * #,##0_ ;_ * \-#,##0_ ;_ * &quot;-&quot;_ ;_ @_ ">
                  <c:v>23487.45306692084</c:v>
                </c:pt>
                <c:pt idx="1946" formatCode="_ * #,##0_ ;_ * \-#,##0_ ;_ * &quot;-&quot;_ ;_ @_ ">
                  <c:v>22815.757551919349</c:v>
                </c:pt>
                <c:pt idx="1947" formatCode="_ * #,##0_ ;_ * \-#,##0_ ;_ * &quot;-&quot;_ ;_ @_ ">
                  <c:v>22850.60749144615</c:v>
                </c:pt>
                <c:pt idx="1948" formatCode="_ * #,##0_ ;_ * \-#,##0_ ;_ * &quot;-&quot;_ ;_ @_ ">
                  <c:v>22151.502924897293</c:v>
                </c:pt>
                <c:pt idx="1949" formatCode="_ * #,##0_ ;_ * \-#,##0_ ;_ * &quot;-&quot;_ ;_ @_ ">
                  <c:v>21239.040719155204</c:v>
                </c:pt>
                <c:pt idx="1950" formatCode="_ * #,##0_ ;_ * \-#,##0_ ;_ * &quot;-&quot;_ ;_ @_ ">
                  <c:v>21126.298501449739</c:v>
                </c:pt>
                <c:pt idx="1951" formatCode="_ * #,##0_ ;_ * \-#,##0_ ;_ * &quot;-&quot;_ ;_ @_ ">
                  <c:v>21395.797993010285</c:v>
                </c:pt>
                <c:pt idx="1952" formatCode="_ * #,##0_ ;_ * \-#,##0_ ;_ * &quot;-&quot;_ ;_ @_ ">
                  <c:v>22051.985158055209</c:v>
                </c:pt>
                <c:pt idx="1953" formatCode="_ * #,##0_ ;_ * \-#,##0_ ;_ * &quot;-&quot;_ ;_ @_ ">
                  <c:v>22723.670690868719</c:v>
                </c:pt>
                <c:pt idx="1954" formatCode="_ * #,##0_ ;_ * \-#,##0_ ;_ * &quot;-&quot;_ ;_ @_ ">
                  <c:v>22723.670690868719</c:v>
                </c:pt>
                <c:pt idx="1955" formatCode="_ * #,##0_ ;_ * \-#,##0_ ;_ * &quot;-&quot;_ ;_ @_ ">
                  <c:v>22723.670690868719</c:v>
                </c:pt>
                <c:pt idx="1956" formatCode="_ * #,##0_ ;_ * \-#,##0_ ;_ * &quot;-&quot;_ ;_ @_ ">
                  <c:v>22723.670690868719</c:v>
                </c:pt>
                <c:pt idx="1957" formatCode="_ * #,##0_ ;_ * \-#,##0_ ;_ * &quot;-&quot;_ ;_ @_ ">
                  <c:v>22727.94496226457</c:v>
                </c:pt>
                <c:pt idx="1958" formatCode="_ * #,##0_ ;_ * \-#,##0_ ;_ * &quot;-&quot;_ ;_ @_ ">
                  <c:v>23374.5947229515</c:v>
                </c:pt>
                <c:pt idx="1959" formatCode="_ * #,##0_ ;_ * \-#,##0_ ;_ * &quot;-&quot;_ ;_ @_ ">
                  <c:v>24638.278080021544</c:v>
                </c:pt>
                <c:pt idx="1960" formatCode="_ * #,##0_ ;_ * \-#,##0_ ;_ * &quot;-&quot;_ ;_ @_ ">
                  <c:v>25255.58653574171</c:v>
                </c:pt>
                <c:pt idx="1961" formatCode="_ * #,##0_ ;_ * \-#,##0_ ;_ * &quot;-&quot;_ ;_ @_ ">
                  <c:v>25857.604153152613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EF-404B-8C3D-F57ED4EA633B}"/>
            </c:ext>
          </c:extLst>
        </c:ser>
        <c:ser>
          <c:idx val="0"/>
          <c:order val="2"/>
          <c:tx>
            <c:strRef>
              <c:f>'Li Prices output'!$F$1</c:f>
              <c:strCache>
                <c:ptCount val="1"/>
                <c:pt idx="0">
                  <c:v>Lithium Hydroxide 96%</c:v>
                </c:pt>
              </c:strCache>
            </c:strRef>
          </c:tx>
          <c:spPr>
            <a:ln w="38100">
              <a:solidFill>
                <a:srgbClr val="35DE88"/>
              </a:solidFill>
            </a:ln>
          </c:spPr>
          <c:marker>
            <c:symbol val="none"/>
          </c:marker>
          <c:cat>
            <c:numRef>
              <c:f>'Li Prices output'!$C$1518:$C$3994</c:f>
              <c:numCache>
                <c:formatCode>d/m/yy;@</c:formatCode>
                <c:ptCount val="2477"/>
                <c:pt idx="0">
                  <c:v>42248</c:v>
                </c:pt>
                <c:pt idx="1">
                  <c:v>42249</c:v>
                </c:pt>
                <c:pt idx="2">
                  <c:v>42253</c:v>
                </c:pt>
                <c:pt idx="3">
                  <c:v>42254</c:v>
                </c:pt>
                <c:pt idx="4">
                  <c:v>42255</c:v>
                </c:pt>
                <c:pt idx="5">
                  <c:v>42256</c:v>
                </c:pt>
                <c:pt idx="6">
                  <c:v>42257</c:v>
                </c:pt>
                <c:pt idx="7">
                  <c:v>42258</c:v>
                </c:pt>
                <c:pt idx="8">
                  <c:v>42261</c:v>
                </c:pt>
                <c:pt idx="9">
                  <c:v>42262</c:v>
                </c:pt>
                <c:pt idx="10">
                  <c:v>42263</c:v>
                </c:pt>
                <c:pt idx="11">
                  <c:v>42264</c:v>
                </c:pt>
                <c:pt idx="12">
                  <c:v>42265</c:v>
                </c:pt>
                <c:pt idx="13">
                  <c:v>42268</c:v>
                </c:pt>
                <c:pt idx="14">
                  <c:v>42269</c:v>
                </c:pt>
                <c:pt idx="15">
                  <c:v>42270</c:v>
                </c:pt>
                <c:pt idx="16">
                  <c:v>42271</c:v>
                </c:pt>
                <c:pt idx="17">
                  <c:v>42272</c:v>
                </c:pt>
                <c:pt idx="18">
                  <c:v>42275</c:v>
                </c:pt>
                <c:pt idx="19">
                  <c:v>42276</c:v>
                </c:pt>
                <c:pt idx="20">
                  <c:v>42277</c:v>
                </c:pt>
                <c:pt idx="21">
                  <c:v>42285</c:v>
                </c:pt>
                <c:pt idx="22">
                  <c:v>42286</c:v>
                </c:pt>
                <c:pt idx="23">
                  <c:v>42287</c:v>
                </c:pt>
                <c:pt idx="24">
                  <c:v>42289</c:v>
                </c:pt>
                <c:pt idx="25">
                  <c:v>42290</c:v>
                </c:pt>
                <c:pt idx="26">
                  <c:v>42291</c:v>
                </c:pt>
                <c:pt idx="27">
                  <c:v>42292</c:v>
                </c:pt>
                <c:pt idx="28">
                  <c:v>42293</c:v>
                </c:pt>
                <c:pt idx="29">
                  <c:v>42296</c:v>
                </c:pt>
                <c:pt idx="30">
                  <c:v>42297</c:v>
                </c:pt>
                <c:pt idx="31">
                  <c:v>42298</c:v>
                </c:pt>
                <c:pt idx="32">
                  <c:v>42299</c:v>
                </c:pt>
                <c:pt idx="33">
                  <c:v>42300</c:v>
                </c:pt>
                <c:pt idx="34">
                  <c:v>42303</c:v>
                </c:pt>
                <c:pt idx="35">
                  <c:v>42304</c:v>
                </c:pt>
                <c:pt idx="36">
                  <c:v>42305</c:v>
                </c:pt>
                <c:pt idx="37">
                  <c:v>42306</c:v>
                </c:pt>
                <c:pt idx="38">
                  <c:v>42307</c:v>
                </c:pt>
                <c:pt idx="39">
                  <c:v>42310</c:v>
                </c:pt>
                <c:pt idx="40">
                  <c:v>42311</c:v>
                </c:pt>
                <c:pt idx="41">
                  <c:v>42312</c:v>
                </c:pt>
                <c:pt idx="42">
                  <c:v>42313</c:v>
                </c:pt>
                <c:pt idx="43">
                  <c:v>42314</c:v>
                </c:pt>
                <c:pt idx="44">
                  <c:v>42317</c:v>
                </c:pt>
                <c:pt idx="45">
                  <c:v>42318</c:v>
                </c:pt>
                <c:pt idx="46">
                  <c:v>42319</c:v>
                </c:pt>
                <c:pt idx="47">
                  <c:v>42320</c:v>
                </c:pt>
                <c:pt idx="48">
                  <c:v>42321</c:v>
                </c:pt>
                <c:pt idx="49">
                  <c:v>42324</c:v>
                </c:pt>
                <c:pt idx="50">
                  <c:v>42325</c:v>
                </c:pt>
                <c:pt idx="51">
                  <c:v>42326</c:v>
                </c:pt>
                <c:pt idx="52">
                  <c:v>42327</c:v>
                </c:pt>
                <c:pt idx="53">
                  <c:v>42328</c:v>
                </c:pt>
                <c:pt idx="54">
                  <c:v>42331</c:v>
                </c:pt>
                <c:pt idx="55">
                  <c:v>42332</c:v>
                </c:pt>
                <c:pt idx="56">
                  <c:v>42333</c:v>
                </c:pt>
                <c:pt idx="57">
                  <c:v>42334</c:v>
                </c:pt>
                <c:pt idx="58">
                  <c:v>42335</c:v>
                </c:pt>
                <c:pt idx="59">
                  <c:v>42338</c:v>
                </c:pt>
                <c:pt idx="60">
                  <c:v>42339</c:v>
                </c:pt>
                <c:pt idx="61">
                  <c:v>42340</c:v>
                </c:pt>
                <c:pt idx="62">
                  <c:v>42341</c:v>
                </c:pt>
                <c:pt idx="63">
                  <c:v>42342</c:v>
                </c:pt>
                <c:pt idx="64">
                  <c:v>42345</c:v>
                </c:pt>
                <c:pt idx="65">
                  <c:v>42346</c:v>
                </c:pt>
                <c:pt idx="66">
                  <c:v>42347</c:v>
                </c:pt>
                <c:pt idx="67">
                  <c:v>42348</c:v>
                </c:pt>
                <c:pt idx="68">
                  <c:v>42349</c:v>
                </c:pt>
                <c:pt idx="69">
                  <c:v>42352</c:v>
                </c:pt>
                <c:pt idx="70">
                  <c:v>42353</c:v>
                </c:pt>
                <c:pt idx="71">
                  <c:v>42354</c:v>
                </c:pt>
                <c:pt idx="72">
                  <c:v>42355</c:v>
                </c:pt>
                <c:pt idx="73">
                  <c:v>42356</c:v>
                </c:pt>
                <c:pt idx="74">
                  <c:v>42359</c:v>
                </c:pt>
                <c:pt idx="75">
                  <c:v>42360</c:v>
                </c:pt>
                <c:pt idx="76">
                  <c:v>42361</c:v>
                </c:pt>
                <c:pt idx="77">
                  <c:v>42362</c:v>
                </c:pt>
                <c:pt idx="78">
                  <c:v>42363</c:v>
                </c:pt>
                <c:pt idx="79">
                  <c:v>42366</c:v>
                </c:pt>
                <c:pt idx="80">
                  <c:v>42367</c:v>
                </c:pt>
                <c:pt idx="81">
                  <c:v>42368</c:v>
                </c:pt>
                <c:pt idx="82">
                  <c:v>42369</c:v>
                </c:pt>
                <c:pt idx="83">
                  <c:v>42373</c:v>
                </c:pt>
                <c:pt idx="84">
                  <c:v>42374</c:v>
                </c:pt>
                <c:pt idx="85">
                  <c:v>42375</c:v>
                </c:pt>
                <c:pt idx="86">
                  <c:v>42376</c:v>
                </c:pt>
                <c:pt idx="87">
                  <c:v>42377</c:v>
                </c:pt>
                <c:pt idx="88">
                  <c:v>42380</c:v>
                </c:pt>
                <c:pt idx="89">
                  <c:v>42381</c:v>
                </c:pt>
                <c:pt idx="90">
                  <c:v>42382</c:v>
                </c:pt>
                <c:pt idx="91">
                  <c:v>42383</c:v>
                </c:pt>
                <c:pt idx="92">
                  <c:v>42384</c:v>
                </c:pt>
                <c:pt idx="93">
                  <c:v>42387</c:v>
                </c:pt>
                <c:pt idx="94">
                  <c:v>42388</c:v>
                </c:pt>
                <c:pt idx="95">
                  <c:v>42389</c:v>
                </c:pt>
                <c:pt idx="96">
                  <c:v>42390</c:v>
                </c:pt>
                <c:pt idx="97">
                  <c:v>42391</c:v>
                </c:pt>
                <c:pt idx="98">
                  <c:v>42394</c:v>
                </c:pt>
                <c:pt idx="99">
                  <c:v>42395</c:v>
                </c:pt>
                <c:pt idx="100">
                  <c:v>42396</c:v>
                </c:pt>
                <c:pt idx="101">
                  <c:v>42397</c:v>
                </c:pt>
                <c:pt idx="102">
                  <c:v>42398</c:v>
                </c:pt>
                <c:pt idx="103">
                  <c:v>42401</c:v>
                </c:pt>
                <c:pt idx="104">
                  <c:v>42402</c:v>
                </c:pt>
                <c:pt idx="105">
                  <c:v>42403</c:v>
                </c:pt>
                <c:pt idx="106">
                  <c:v>42404</c:v>
                </c:pt>
                <c:pt idx="107">
                  <c:v>42405</c:v>
                </c:pt>
                <c:pt idx="108">
                  <c:v>42415</c:v>
                </c:pt>
                <c:pt idx="109">
                  <c:v>42416</c:v>
                </c:pt>
                <c:pt idx="110">
                  <c:v>42417</c:v>
                </c:pt>
                <c:pt idx="111">
                  <c:v>42418</c:v>
                </c:pt>
                <c:pt idx="112">
                  <c:v>42419</c:v>
                </c:pt>
                <c:pt idx="113">
                  <c:v>42422</c:v>
                </c:pt>
                <c:pt idx="114">
                  <c:v>42423</c:v>
                </c:pt>
                <c:pt idx="115">
                  <c:v>42424</c:v>
                </c:pt>
                <c:pt idx="116">
                  <c:v>42425</c:v>
                </c:pt>
                <c:pt idx="117">
                  <c:v>42426</c:v>
                </c:pt>
                <c:pt idx="118">
                  <c:v>42429</c:v>
                </c:pt>
                <c:pt idx="119">
                  <c:v>42430</c:v>
                </c:pt>
                <c:pt idx="120">
                  <c:v>42431</c:v>
                </c:pt>
                <c:pt idx="121">
                  <c:v>42432</c:v>
                </c:pt>
                <c:pt idx="122">
                  <c:v>42433</c:v>
                </c:pt>
                <c:pt idx="123">
                  <c:v>42436</c:v>
                </c:pt>
                <c:pt idx="124">
                  <c:v>42437</c:v>
                </c:pt>
                <c:pt idx="125">
                  <c:v>42438</c:v>
                </c:pt>
                <c:pt idx="126">
                  <c:v>42439</c:v>
                </c:pt>
                <c:pt idx="127">
                  <c:v>42440</c:v>
                </c:pt>
                <c:pt idx="128">
                  <c:v>42443</c:v>
                </c:pt>
                <c:pt idx="129">
                  <c:v>42444</c:v>
                </c:pt>
                <c:pt idx="130">
                  <c:v>42445</c:v>
                </c:pt>
                <c:pt idx="131">
                  <c:v>42446</c:v>
                </c:pt>
                <c:pt idx="132">
                  <c:v>42447</c:v>
                </c:pt>
                <c:pt idx="133">
                  <c:v>42450</c:v>
                </c:pt>
                <c:pt idx="134">
                  <c:v>42451</c:v>
                </c:pt>
                <c:pt idx="135">
                  <c:v>42452</c:v>
                </c:pt>
                <c:pt idx="136">
                  <c:v>42453</c:v>
                </c:pt>
                <c:pt idx="137">
                  <c:v>42454</c:v>
                </c:pt>
                <c:pt idx="138">
                  <c:v>42457</c:v>
                </c:pt>
                <c:pt idx="139">
                  <c:v>42458</c:v>
                </c:pt>
                <c:pt idx="140">
                  <c:v>42459</c:v>
                </c:pt>
                <c:pt idx="141">
                  <c:v>42460</c:v>
                </c:pt>
                <c:pt idx="142">
                  <c:v>42461</c:v>
                </c:pt>
                <c:pt idx="143">
                  <c:v>42465</c:v>
                </c:pt>
                <c:pt idx="144">
                  <c:v>42466</c:v>
                </c:pt>
                <c:pt idx="145">
                  <c:v>42467</c:v>
                </c:pt>
                <c:pt idx="146">
                  <c:v>42468</c:v>
                </c:pt>
                <c:pt idx="147">
                  <c:v>42471</c:v>
                </c:pt>
                <c:pt idx="148">
                  <c:v>42472</c:v>
                </c:pt>
                <c:pt idx="149">
                  <c:v>42473</c:v>
                </c:pt>
                <c:pt idx="150">
                  <c:v>42474</c:v>
                </c:pt>
                <c:pt idx="151">
                  <c:v>42475</c:v>
                </c:pt>
                <c:pt idx="152">
                  <c:v>42478</c:v>
                </c:pt>
                <c:pt idx="153">
                  <c:v>42479</c:v>
                </c:pt>
                <c:pt idx="154">
                  <c:v>42480</c:v>
                </c:pt>
                <c:pt idx="155">
                  <c:v>42481</c:v>
                </c:pt>
                <c:pt idx="156">
                  <c:v>42482</c:v>
                </c:pt>
                <c:pt idx="157">
                  <c:v>42485</c:v>
                </c:pt>
                <c:pt idx="158">
                  <c:v>42486</c:v>
                </c:pt>
                <c:pt idx="159">
                  <c:v>42487</c:v>
                </c:pt>
                <c:pt idx="160">
                  <c:v>42488</c:v>
                </c:pt>
                <c:pt idx="161">
                  <c:v>42489</c:v>
                </c:pt>
                <c:pt idx="162">
                  <c:v>42493</c:v>
                </c:pt>
                <c:pt idx="163">
                  <c:v>42495</c:v>
                </c:pt>
                <c:pt idx="164">
                  <c:v>42496</c:v>
                </c:pt>
                <c:pt idx="165">
                  <c:v>42499</c:v>
                </c:pt>
                <c:pt idx="166">
                  <c:v>42500</c:v>
                </c:pt>
                <c:pt idx="167">
                  <c:v>42501</c:v>
                </c:pt>
                <c:pt idx="168">
                  <c:v>42502</c:v>
                </c:pt>
                <c:pt idx="169">
                  <c:v>42503</c:v>
                </c:pt>
                <c:pt idx="170">
                  <c:v>42506</c:v>
                </c:pt>
                <c:pt idx="171">
                  <c:v>42507</c:v>
                </c:pt>
                <c:pt idx="172">
                  <c:v>42508</c:v>
                </c:pt>
                <c:pt idx="173">
                  <c:v>42509</c:v>
                </c:pt>
                <c:pt idx="174">
                  <c:v>42510</c:v>
                </c:pt>
                <c:pt idx="175">
                  <c:v>42514</c:v>
                </c:pt>
                <c:pt idx="176">
                  <c:v>42515</c:v>
                </c:pt>
                <c:pt idx="177">
                  <c:v>42516</c:v>
                </c:pt>
                <c:pt idx="178">
                  <c:v>42517</c:v>
                </c:pt>
                <c:pt idx="179">
                  <c:v>42520</c:v>
                </c:pt>
                <c:pt idx="180">
                  <c:v>42521</c:v>
                </c:pt>
                <c:pt idx="181">
                  <c:v>42522</c:v>
                </c:pt>
                <c:pt idx="182">
                  <c:v>42523</c:v>
                </c:pt>
                <c:pt idx="183">
                  <c:v>42524</c:v>
                </c:pt>
                <c:pt idx="184">
                  <c:v>42527</c:v>
                </c:pt>
                <c:pt idx="185">
                  <c:v>42528</c:v>
                </c:pt>
                <c:pt idx="186">
                  <c:v>42529</c:v>
                </c:pt>
                <c:pt idx="187">
                  <c:v>42533</c:v>
                </c:pt>
                <c:pt idx="188">
                  <c:v>42534</c:v>
                </c:pt>
                <c:pt idx="189">
                  <c:v>42535</c:v>
                </c:pt>
                <c:pt idx="190">
                  <c:v>42536</c:v>
                </c:pt>
                <c:pt idx="191">
                  <c:v>42537</c:v>
                </c:pt>
                <c:pt idx="192">
                  <c:v>42538</c:v>
                </c:pt>
                <c:pt idx="193">
                  <c:v>42541</c:v>
                </c:pt>
                <c:pt idx="194">
                  <c:v>42542</c:v>
                </c:pt>
                <c:pt idx="195">
                  <c:v>42543</c:v>
                </c:pt>
                <c:pt idx="196">
                  <c:v>42544</c:v>
                </c:pt>
                <c:pt idx="197">
                  <c:v>42545</c:v>
                </c:pt>
                <c:pt idx="198">
                  <c:v>42548</c:v>
                </c:pt>
                <c:pt idx="199">
                  <c:v>42549</c:v>
                </c:pt>
                <c:pt idx="200">
                  <c:v>42550</c:v>
                </c:pt>
                <c:pt idx="201">
                  <c:v>42551</c:v>
                </c:pt>
                <c:pt idx="202">
                  <c:v>42552</c:v>
                </c:pt>
                <c:pt idx="203">
                  <c:v>42555</c:v>
                </c:pt>
                <c:pt idx="204">
                  <c:v>42556</c:v>
                </c:pt>
                <c:pt idx="205">
                  <c:v>42557</c:v>
                </c:pt>
                <c:pt idx="206">
                  <c:v>42558</c:v>
                </c:pt>
                <c:pt idx="207">
                  <c:v>42559</c:v>
                </c:pt>
                <c:pt idx="208">
                  <c:v>42562</c:v>
                </c:pt>
                <c:pt idx="209">
                  <c:v>42563</c:v>
                </c:pt>
                <c:pt idx="210">
                  <c:v>42564</c:v>
                </c:pt>
                <c:pt idx="211">
                  <c:v>42565</c:v>
                </c:pt>
                <c:pt idx="212">
                  <c:v>42566</c:v>
                </c:pt>
                <c:pt idx="213">
                  <c:v>42569</c:v>
                </c:pt>
                <c:pt idx="214">
                  <c:v>42570</c:v>
                </c:pt>
                <c:pt idx="215">
                  <c:v>42571</c:v>
                </c:pt>
                <c:pt idx="216">
                  <c:v>42572</c:v>
                </c:pt>
                <c:pt idx="217">
                  <c:v>42573</c:v>
                </c:pt>
                <c:pt idx="218">
                  <c:v>42576</c:v>
                </c:pt>
                <c:pt idx="219">
                  <c:v>42577</c:v>
                </c:pt>
                <c:pt idx="220">
                  <c:v>42578</c:v>
                </c:pt>
                <c:pt idx="221">
                  <c:v>42580</c:v>
                </c:pt>
                <c:pt idx="222">
                  <c:v>42583</c:v>
                </c:pt>
                <c:pt idx="223">
                  <c:v>42584</c:v>
                </c:pt>
                <c:pt idx="224">
                  <c:v>42585</c:v>
                </c:pt>
                <c:pt idx="225">
                  <c:v>42586</c:v>
                </c:pt>
                <c:pt idx="226">
                  <c:v>42587</c:v>
                </c:pt>
                <c:pt idx="227">
                  <c:v>42590</c:v>
                </c:pt>
                <c:pt idx="228">
                  <c:v>42591</c:v>
                </c:pt>
                <c:pt idx="229">
                  <c:v>42592</c:v>
                </c:pt>
                <c:pt idx="230">
                  <c:v>42593</c:v>
                </c:pt>
                <c:pt idx="231">
                  <c:v>42594</c:v>
                </c:pt>
                <c:pt idx="232">
                  <c:v>42597</c:v>
                </c:pt>
                <c:pt idx="233">
                  <c:v>42598</c:v>
                </c:pt>
                <c:pt idx="234">
                  <c:v>42599</c:v>
                </c:pt>
                <c:pt idx="235">
                  <c:v>42600</c:v>
                </c:pt>
                <c:pt idx="236">
                  <c:v>42601</c:v>
                </c:pt>
                <c:pt idx="237">
                  <c:v>42604</c:v>
                </c:pt>
                <c:pt idx="238">
                  <c:v>42605</c:v>
                </c:pt>
                <c:pt idx="239">
                  <c:v>42606</c:v>
                </c:pt>
                <c:pt idx="240">
                  <c:v>42607</c:v>
                </c:pt>
                <c:pt idx="241">
                  <c:v>42608</c:v>
                </c:pt>
                <c:pt idx="242">
                  <c:v>42611</c:v>
                </c:pt>
                <c:pt idx="243">
                  <c:v>42612</c:v>
                </c:pt>
                <c:pt idx="244">
                  <c:v>42613</c:v>
                </c:pt>
                <c:pt idx="245">
                  <c:v>42614</c:v>
                </c:pt>
                <c:pt idx="246">
                  <c:v>42615</c:v>
                </c:pt>
                <c:pt idx="247">
                  <c:v>42618</c:v>
                </c:pt>
                <c:pt idx="248">
                  <c:v>42619</c:v>
                </c:pt>
                <c:pt idx="249">
                  <c:v>42620</c:v>
                </c:pt>
                <c:pt idx="250">
                  <c:v>42621</c:v>
                </c:pt>
                <c:pt idx="251">
                  <c:v>42622</c:v>
                </c:pt>
                <c:pt idx="252">
                  <c:v>42625</c:v>
                </c:pt>
                <c:pt idx="253">
                  <c:v>42626</c:v>
                </c:pt>
                <c:pt idx="254">
                  <c:v>42627</c:v>
                </c:pt>
                <c:pt idx="255">
                  <c:v>42631</c:v>
                </c:pt>
                <c:pt idx="256">
                  <c:v>42632</c:v>
                </c:pt>
                <c:pt idx="257">
                  <c:v>42633</c:v>
                </c:pt>
                <c:pt idx="258">
                  <c:v>42634</c:v>
                </c:pt>
                <c:pt idx="259">
                  <c:v>42635</c:v>
                </c:pt>
                <c:pt idx="260">
                  <c:v>42636</c:v>
                </c:pt>
                <c:pt idx="261">
                  <c:v>42639</c:v>
                </c:pt>
                <c:pt idx="262">
                  <c:v>42640</c:v>
                </c:pt>
                <c:pt idx="263">
                  <c:v>42641</c:v>
                </c:pt>
                <c:pt idx="264">
                  <c:v>42642</c:v>
                </c:pt>
                <c:pt idx="265">
                  <c:v>42643</c:v>
                </c:pt>
                <c:pt idx="266">
                  <c:v>42651</c:v>
                </c:pt>
                <c:pt idx="267">
                  <c:v>42652</c:v>
                </c:pt>
                <c:pt idx="268">
                  <c:v>42653</c:v>
                </c:pt>
                <c:pt idx="269">
                  <c:v>42654</c:v>
                </c:pt>
                <c:pt idx="270">
                  <c:v>42655</c:v>
                </c:pt>
                <c:pt idx="271">
                  <c:v>42656</c:v>
                </c:pt>
                <c:pt idx="272">
                  <c:v>42657</c:v>
                </c:pt>
                <c:pt idx="273">
                  <c:v>42660</c:v>
                </c:pt>
                <c:pt idx="274">
                  <c:v>42661</c:v>
                </c:pt>
                <c:pt idx="275">
                  <c:v>42662</c:v>
                </c:pt>
                <c:pt idx="276">
                  <c:v>42663</c:v>
                </c:pt>
                <c:pt idx="277">
                  <c:v>42664</c:v>
                </c:pt>
                <c:pt idx="278">
                  <c:v>42667</c:v>
                </c:pt>
                <c:pt idx="279">
                  <c:v>42668</c:v>
                </c:pt>
                <c:pt idx="280">
                  <c:v>42669</c:v>
                </c:pt>
                <c:pt idx="281">
                  <c:v>42670</c:v>
                </c:pt>
                <c:pt idx="282">
                  <c:v>42671</c:v>
                </c:pt>
                <c:pt idx="283">
                  <c:v>42674</c:v>
                </c:pt>
                <c:pt idx="284">
                  <c:v>42675</c:v>
                </c:pt>
                <c:pt idx="285">
                  <c:v>42676</c:v>
                </c:pt>
                <c:pt idx="286">
                  <c:v>42677</c:v>
                </c:pt>
                <c:pt idx="287">
                  <c:v>42678</c:v>
                </c:pt>
                <c:pt idx="288">
                  <c:v>42681</c:v>
                </c:pt>
                <c:pt idx="289">
                  <c:v>42682</c:v>
                </c:pt>
                <c:pt idx="290">
                  <c:v>42683</c:v>
                </c:pt>
                <c:pt idx="291">
                  <c:v>42684</c:v>
                </c:pt>
                <c:pt idx="292">
                  <c:v>42685</c:v>
                </c:pt>
                <c:pt idx="293">
                  <c:v>42688</c:v>
                </c:pt>
                <c:pt idx="294">
                  <c:v>42689</c:v>
                </c:pt>
                <c:pt idx="295">
                  <c:v>42690</c:v>
                </c:pt>
                <c:pt idx="296">
                  <c:v>42691</c:v>
                </c:pt>
                <c:pt idx="297">
                  <c:v>42692</c:v>
                </c:pt>
                <c:pt idx="298">
                  <c:v>42695</c:v>
                </c:pt>
                <c:pt idx="299">
                  <c:v>42696</c:v>
                </c:pt>
                <c:pt idx="300">
                  <c:v>42697</c:v>
                </c:pt>
                <c:pt idx="301">
                  <c:v>42698</c:v>
                </c:pt>
                <c:pt idx="302">
                  <c:v>42699</c:v>
                </c:pt>
                <c:pt idx="303">
                  <c:v>42702</c:v>
                </c:pt>
                <c:pt idx="304">
                  <c:v>42703</c:v>
                </c:pt>
                <c:pt idx="305">
                  <c:v>42704</c:v>
                </c:pt>
                <c:pt idx="306">
                  <c:v>42705</c:v>
                </c:pt>
                <c:pt idx="307">
                  <c:v>42706</c:v>
                </c:pt>
                <c:pt idx="308">
                  <c:v>42709</c:v>
                </c:pt>
                <c:pt idx="309">
                  <c:v>42710</c:v>
                </c:pt>
                <c:pt idx="310">
                  <c:v>42711</c:v>
                </c:pt>
                <c:pt idx="311">
                  <c:v>42712</c:v>
                </c:pt>
                <c:pt idx="312">
                  <c:v>42713</c:v>
                </c:pt>
                <c:pt idx="313">
                  <c:v>42716</c:v>
                </c:pt>
                <c:pt idx="314">
                  <c:v>42717</c:v>
                </c:pt>
                <c:pt idx="315">
                  <c:v>42718</c:v>
                </c:pt>
                <c:pt idx="316">
                  <c:v>42719</c:v>
                </c:pt>
                <c:pt idx="317">
                  <c:v>42720</c:v>
                </c:pt>
                <c:pt idx="318">
                  <c:v>42723</c:v>
                </c:pt>
                <c:pt idx="319">
                  <c:v>42724</c:v>
                </c:pt>
                <c:pt idx="320">
                  <c:v>42725</c:v>
                </c:pt>
                <c:pt idx="321">
                  <c:v>42726</c:v>
                </c:pt>
                <c:pt idx="322">
                  <c:v>42727</c:v>
                </c:pt>
                <c:pt idx="323">
                  <c:v>42730</c:v>
                </c:pt>
                <c:pt idx="324">
                  <c:v>42731</c:v>
                </c:pt>
                <c:pt idx="325">
                  <c:v>42732</c:v>
                </c:pt>
                <c:pt idx="326" formatCode="m/d/yy">
                  <c:v>42733</c:v>
                </c:pt>
                <c:pt idx="327" formatCode="m/d/yy">
                  <c:v>42734</c:v>
                </c:pt>
                <c:pt idx="328" formatCode="m/d/yy">
                  <c:v>42738</c:v>
                </c:pt>
                <c:pt idx="329" formatCode="m/d/yy">
                  <c:v>42739</c:v>
                </c:pt>
                <c:pt idx="330" formatCode="m/d/yy">
                  <c:v>42740</c:v>
                </c:pt>
                <c:pt idx="331" formatCode="m/d/yy">
                  <c:v>42741</c:v>
                </c:pt>
                <c:pt idx="332" formatCode="m/d/yy">
                  <c:v>42744</c:v>
                </c:pt>
                <c:pt idx="333" formatCode="m/d/yy">
                  <c:v>42745</c:v>
                </c:pt>
                <c:pt idx="334" formatCode="m/d/yy">
                  <c:v>42746</c:v>
                </c:pt>
                <c:pt idx="335" formatCode="m/d/yy">
                  <c:v>42747</c:v>
                </c:pt>
                <c:pt idx="336" formatCode="m/d/yy">
                  <c:v>42748</c:v>
                </c:pt>
                <c:pt idx="337" formatCode="m/d/yy">
                  <c:v>42751</c:v>
                </c:pt>
                <c:pt idx="338" formatCode="m/d/yy">
                  <c:v>42752</c:v>
                </c:pt>
                <c:pt idx="339" formatCode="m/d/yy">
                  <c:v>42753</c:v>
                </c:pt>
                <c:pt idx="340" formatCode="m/d/yy">
                  <c:v>42754</c:v>
                </c:pt>
                <c:pt idx="341" formatCode="m/d/yy">
                  <c:v>42755</c:v>
                </c:pt>
                <c:pt idx="342" formatCode="m/d/yy">
                  <c:v>42757</c:v>
                </c:pt>
                <c:pt idx="343" formatCode="m/d/yy">
                  <c:v>42758</c:v>
                </c:pt>
                <c:pt idx="344" formatCode="m/d/yy">
                  <c:v>42759</c:v>
                </c:pt>
                <c:pt idx="345" formatCode="m/d/yy">
                  <c:v>42760</c:v>
                </c:pt>
                <c:pt idx="346" formatCode="m/d/yy">
                  <c:v>42772</c:v>
                </c:pt>
                <c:pt idx="347" formatCode="m/d/yy">
                  <c:v>42773</c:v>
                </c:pt>
                <c:pt idx="348" formatCode="m/d/yy">
                  <c:v>42774</c:v>
                </c:pt>
                <c:pt idx="349" formatCode="m/d/yy">
                  <c:v>42775</c:v>
                </c:pt>
                <c:pt idx="350" formatCode="m/d/yy">
                  <c:v>42776</c:v>
                </c:pt>
                <c:pt idx="351" formatCode="m/d/yy">
                  <c:v>42779</c:v>
                </c:pt>
                <c:pt idx="352" formatCode="m/d/yy">
                  <c:v>42780</c:v>
                </c:pt>
                <c:pt idx="353" formatCode="m/d/yy">
                  <c:v>42781</c:v>
                </c:pt>
                <c:pt idx="354" formatCode="m/d/yy">
                  <c:v>42782</c:v>
                </c:pt>
                <c:pt idx="355" formatCode="m/d/yy">
                  <c:v>42783</c:v>
                </c:pt>
                <c:pt idx="356" formatCode="m/d/yy">
                  <c:v>42786</c:v>
                </c:pt>
                <c:pt idx="357" formatCode="m/d/yy">
                  <c:v>42787</c:v>
                </c:pt>
                <c:pt idx="358" formatCode="m/d/yy">
                  <c:v>42788</c:v>
                </c:pt>
                <c:pt idx="359" formatCode="m/d/yy">
                  <c:v>42789</c:v>
                </c:pt>
                <c:pt idx="360" formatCode="m/d/yy">
                  <c:v>42790</c:v>
                </c:pt>
                <c:pt idx="361" formatCode="m/d/yy">
                  <c:v>42793</c:v>
                </c:pt>
                <c:pt idx="362" formatCode="m/d/yy">
                  <c:v>42794</c:v>
                </c:pt>
                <c:pt idx="363" formatCode="m/d/yy">
                  <c:v>42795</c:v>
                </c:pt>
                <c:pt idx="364" formatCode="m/d/yy">
                  <c:v>42796</c:v>
                </c:pt>
                <c:pt idx="365" formatCode="m/d/yy">
                  <c:v>42797</c:v>
                </c:pt>
                <c:pt idx="366" formatCode="m/d/yy">
                  <c:v>42800</c:v>
                </c:pt>
                <c:pt idx="367" formatCode="m/d/yy">
                  <c:v>42801</c:v>
                </c:pt>
                <c:pt idx="368" formatCode="m/d/yy">
                  <c:v>42802</c:v>
                </c:pt>
                <c:pt idx="369" formatCode="m/d/yy">
                  <c:v>42803</c:v>
                </c:pt>
                <c:pt idx="370" formatCode="m/d/yy">
                  <c:v>42804</c:v>
                </c:pt>
                <c:pt idx="371" formatCode="m/d/yy">
                  <c:v>42807</c:v>
                </c:pt>
                <c:pt idx="372" formatCode="m/d/yy">
                  <c:v>42808</c:v>
                </c:pt>
                <c:pt idx="373" formatCode="m/d/yy">
                  <c:v>42809</c:v>
                </c:pt>
                <c:pt idx="374" formatCode="m/d/yy">
                  <c:v>42810</c:v>
                </c:pt>
                <c:pt idx="375" formatCode="m/d/yy">
                  <c:v>42811</c:v>
                </c:pt>
                <c:pt idx="376" formatCode="m/d/yy">
                  <c:v>42814</c:v>
                </c:pt>
                <c:pt idx="377" formatCode="m/d/yy">
                  <c:v>42815</c:v>
                </c:pt>
                <c:pt idx="378" formatCode="m/d/yy">
                  <c:v>42816</c:v>
                </c:pt>
                <c:pt idx="379" formatCode="m/d/yy">
                  <c:v>42817</c:v>
                </c:pt>
                <c:pt idx="380" formatCode="m/d/yy">
                  <c:v>42818</c:v>
                </c:pt>
                <c:pt idx="381" formatCode="m/d/yy">
                  <c:v>42821</c:v>
                </c:pt>
                <c:pt idx="382" formatCode="m/d/yy">
                  <c:v>42822</c:v>
                </c:pt>
                <c:pt idx="383" formatCode="m/d/yy">
                  <c:v>42823</c:v>
                </c:pt>
                <c:pt idx="384" formatCode="m/d/yy">
                  <c:v>42824</c:v>
                </c:pt>
                <c:pt idx="385" formatCode="m/d/yy">
                  <c:v>42825</c:v>
                </c:pt>
                <c:pt idx="386" formatCode="m/d/yy">
                  <c:v>42826</c:v>
                </c:pt>
                <c:pt idx="387" formatCode="m/d/yy">
                  <c:v>42830</c:v>
                </c:pt>
                <c:pt idx="388" formatCode="m/d/yy">
                  <c:v>42831</c:v>
                </c:pt>
                <c:pt idx="389" formatCode="m/d/yy">
                  <c:v>42832</c:v>
                </c:pt>
                <c:pt idx="390" formatCode="m/d/yy">
                  <c:v>42835</c:v>
                </c:pt>
                <c:pt idx="391" formatCode="m/d/yy">
                  <c:v>42836</c:v>
                </c:pt>
                <c:pt idx="392" formatCode="m/d/yy">
                  <c:v>42837</c:v>
                </c:pt>
                <c:pt idx="393" formatCode="m/d/yy">
                  <c:v>42838</c:v>
                </c:pt>
                <c:pt idx="394" formatCode="m/d/yy">
                  <c:v>42839</c:v>
                </c:pt>
                <c:pt idx="395" formatCode="m/d/yy">
                  <c:v>42842</c:v>
                </c:pt>
                <c:pt idx="396" formatCode="m/d/yy">
                  <c:v>42843</c:v>
                </c:pt>
                <c:pt idx="397" formatCode="m/d/yy">
                  <c:v>42844</c:v>
                </c:pt>
                <c:pt idx="398" formatCode="m/d/yy">
                  <c:v>42845</c:v>
                </c:pt>
                <c:pt idx="399" formatCode="m/d/yy">
                  <c:v>42846</c:v>
                </c:pt>
                <c:pt idx="400" formatCode="m/d/yy">
                  <c:v>42849</c:v>
                </c:pt>
                <c:pt idx="401" formatCode="m/d/yy">
                  <c:v>42850</c:v>
                </c:pt>
                <c:pt idx="402" formatCode="m/d/yy">
                  <c:v>42851</c:v>
                </c:pt>
                <c:pt idx="403" formatCode="m/d/yy">
                  <c:v>42852</c:v>
                </c:pt>
                <c:pt idx="404" formatCode="m/d/yy">
                  <c:v>42853</c:v>
                </c:pt>
                <c:pt idx="405" formatCode="m/d/yy">
                  <c:v>42857</c:v>
                </c:pt>
                <c:pt idx="406" formatCode="m/d/yy">
                  <c:v>42858</c:v>
                </c:pt>
                <c:pt idx="407" formatCode="m/d/yy">
                  <c:v>42859</c:v>
                </c:pt>
                <c:pt idx="408" formatCode="m/d/yy">
                  <c:v>42860</c:v>
                </c:pt>
                <c:pt idx="409" formatCode="m/d/yy">
                  <c:v>42863</c:v>
                </c:pt>
                <c:pt idx="410" formatCode="m/d/yy">
                  <c:v>42864</c:v>
                </c:pt>
                <c:pt idx="411" formatCode="m/d/yy">
                  <c:v>42865</c:v>
                </c:pt>
                <c:pt idx="412" formatCode="m/d/yy">
                  <c:v>42866</c:v>
                </c:pt>
                <c:pt idx="413" formatCode="m/d/yy">
                  <c:v>42867</c:v>
                </c:pt>
                <c:pt idx="414" formatCode="m/d/yy">
                  <c:v>42870</c:v>
                </c:pt>
                <c:pt idx="415" formatCode="m/d/yy">
                  <c:v>42871</c:v>
                </c:pt>
                <c:pt idx="416" formatCode="m/d/yy">
                  <c:v>42872</c:v>
                </c:pt>
                <c:pt idx="417" formatCode="m/d/yy">
                  <c:v>42873</c:v>
                </c:pt>
                <c:pt idx="418" formatCode="m/d/yy">
                  <c:v>42874</c:v>
                </c:pt>
                <c:pt idx="419" formatCode="m/d/yy">
                  <c:v>42877</c:v>
                </c:pt>
                <c:pt idx="420" formatCode="m/d/yy">
                  <c:v>42878</c:v>
                </c:pt>
                <c:pt idx="421" formatCode="m/d/yy">
                  <c:v>42879</c:v>
                </c:pt>
                <c:pt idx="422" formatCode="m/d/yy">
                  <c:v>42880</c:v>
                </c:pt>
                <c:pt idx="423" formatCode="m/d/yy">
                  <c:v>42881</c:v>
                </c:pt>
                <c:pt idx="424" formatCode="m/d/yy">
                  <c:v>42882</c:v>
                </c:pt>
                <c:pt idx="425" formatCode="m/d/yy">
                  <c:v>42886</c:v>
                </c:pt>
                <c:pt idx="426" formatCode="m/d/yy">
                  <c:v>42887</c:v>
                </c:pt>
                <c:pt idx="427" formatCode="m/d/yy">
                  <c:v>42888</c:v>
                </c:pt>
                <c:pt idx="428" formatCode="m/d/yy">
                  <c:v>42891</c:v>
                </c:pt>
                <c:pt idx="429" formatCode="m/d/yy">
                  <c:v>42892</c:v>
                </c:pt>
                <c:pt idx="430" formatCode="m/d/yy">
                  <c:v>42893</c:v>
                </c:pt>
                <c:pt idx="431" formatCode="m/d/yy">
                  <c:v>42894</c:v>
                </c:pt>
                <c:pt idx="432" formatCode="m/d/yy">
                  <c:v>42895</c:v>
                </c:pt>
                <c:pt idx="433" formatCode="m/d/yy">
                  <c:v>42898</c:v>
                </c:pt>
                <c:pt idx="434" formatCode="m/d/yy">
                  <c:v>42899</c:v>
                </c:pt>
                <c:pt idx="435" formatCode="m/d/yy">
                  <c:v>42900</c:v>
                </c:pt>
                <c:pt idx="436" formatCode="m/d/yy">
                  <c:v>42901</c:v>
                </c:pt>
                <c:pt idx="437" formatCode="m/d/yy">
                  <c:v>42902</c:v>
                </c:pt>
                <c:pt idx="438" formatCode="m/d/yy">
                  <c:v>42905</c:v>
                </c:pt>
                <c:pt idx="439" formatCode="m/d/yy">
                  <c:v>42906</c:v>
                </c:pt>
                <c:pt idx="440" formatCode="m/d/yy">
                  <c:v>42907</c:v>
                </c:pt>
                <c:pt idx="441" formatCode="m/d/yy">
                  <c:v>42908</c:v>
                </c:pt>
                <c:pt idx="442" formatCode="m/d/yy">
                  <c:v>42909</c:v>
                </c:pt>
                <c:pt idx="443" formatCode="m/d/yy">
                  <c:v>42912</c:v>
                </c:pt>
                <c:pt idx="444" formatCode="m/d/yy">
                  <c:v>42913</c:v>
                </c:pt>
                <c:pt idx="445" formatCode="m/d/yy">
                  <c:v>42914</c:v>
                </c:pt>
                <c:pt idx="446" formatCode="m/d/yy">
                  <c:v>42915</c:v>
                </c:pt>
                <c:pt idx="447" formatCode="m/d/yy">
                  <c:v>42916</c:v>
                </c:pt>
                <c:pt idx="448" formatCode="m/d/yy">
                  <c:v>42919</c:v>
                </c:pt>
                <c:pt idx="449" formatCode="m/d/yy">
                  <c:v>42920</c:v>
                </c:pt>
                <c:pt idx="450" formatCode="m/d/yy">
                  <c:v>42921</c:v>
                </c:pt>
                <c:pt idx="451" formatCode="m/d/yy">
                  <c:v>42922</c:v>
                </c:pt>
                <c:pt idx="452" formatCode="m/d/yy">
                  <c:v>42923</c:v>
                </c:pt>
                <c:pt idx="453" formatCode="m/d/yy">
                  <c:v>42926</c:v>
                </c:pt>
                <c:pt idx="454" formatCode="m/d/yy">
                  <c:v>42927</c:v>
                </c:pt>
                <c:pt idx="455" formatCode="m/d/yy">
                  <c:v>42928</c:v>
                </c:pt>
                <c:pt idx="456" formatCode="m/d/yy">
                  <c:v>42929</c:v>
                </c:pt>
                <c:pt idx="457" formatCode="m/d/yy">
                  <c:v>42930</c:v>
                </c:pt>
                <c:pt idx="458" formatCode="m/d/yy">
                  <c:v>42933</c:v>
                </c:pt>
                <c:pt idx="459" formatCode="m/d/yy">
                  <c:v>42934</c:v>
                </c:pt>
                <c:pt idx="460" formatCode="m/d/yy">
                  <c:v>42935</c:v>
                </c:pt>
                <c:pt idx="461" formatCode="m/d/yy">
                  <c:v>42936</c:v>
                </c:pt>
                <c:pt idx="462" formatCode="m/d/yy">
                  <c:v>42937</c:v>
                </c:pt>
                <c:pt idx="463" formatCode="m/d/yy">
                  <c:v>42940</c:v>
                </c:pt>
                <c:pt idx="464" formatCode="m/d/yy">
                  <c:v>42941</c:v>
                </c:pt>
                <c:pt idx="465" formatCode="m/d/yy">
                  <c:v>42942</c:v>
                </c:pt>
                <c:pt idx="466" formatCode="m/d/yy">
                  <c:v>42943</c:v>
                </c:pt>
                <c:pt idx="467" formatCode="m/d/yy">
                  <c:v>42944</c:v>
                </c:pt>
                <c:pt idx="468" formatCode="m/d/yy">
                  <c:v>42947</c:v>
                </c:pt>
                <c:pt idx="469" formatCode="m/d/yy">
                  <c:v>42948</c:v>
                </c:pt>
                <c:pt idx="470" formatCode="m/d/yy">
                  <c:v>42949</c:v>
                </c:pt>
                <c:pt idx="471" formatCode="m/d/yy">
                  <c:v>42950</c:v>
                </c:pt>
                <c:pt idx="472" formatCode="m/d/yy">
                  <c:v>42951</c:v>
                </c:pt>
                <c:pt idx="473" formatCode="m/d/yy">
                  <c:v>42954</c:v>
                </c:pt>
                <c:pt idx="474" formatCode="m/d/yy">
                  <c:v>42955</c:v>
                </c:pt>
                <c:pt idx="475" formatCode="m/d/yy">
                  <c:v>42956</c:v>
                </c:pt>
                <c:pt idx="476" formatCode="m/d/yy">
                  <c:v>42957</c:v>
                </c:pt>
                <c:pt idx="477" formatCode="m/d/yy">
                  <c:v>42958</c:v>
                </c:pt>
                <c:pt idx="478" formatCode="m/d/yy">
                  <c:v>42961</c:v>
                </c:pt>
                <c:pt idx="479" formatCode="m/d/yy">
                  <c:v>42962</c:v>
                </c:pt>
                <c:pt idx="480" formatCode="m/d/yy">
                  <c:v>42963</c:v>
                </c:pt>
                <c:pt idx="481" formatCode="m/d/yy">
                  <c:v>42964</c:v>
                </c:pt>
                <c:pt idx="482" formatCode="m/d/yy">
                  <c:v>42965</c:v>
                </c:pt>
                <c:pt idx="483" formatCode="m/d/yy">
                  <c:v>42968</c:v>
                </c:pt>
                <c:pt idx="484" formatCode="m/d/yy">
                  <c:v>42969</c:v>
                </c:pt>
                <c:pt idx="485" formatCode="m/d/yy">
                  <c:v>42970</c:v>
                </c:pt>
                <c:pt idx="486" formatCode="m/d/yy">
                  <c:v>42971</c:v>
                </c:pt>
                <c:pt idx="487" formatCode="m/d/yy">
                  <c:v>42972</c:v>
                </c:pt>
                <c:pt idx="488" formatCode="m/d/yy">
                  <c:v>42975</c:v>
                </c:pt>
                <c:pt idx="489" formatCode="m/d/yy">
                  <c:v>42976</c:v>
                </c:pt>
                <c:pt idx="490" formatCode="m/d/yy">
                  <c:v>42977</c:v>
                </c:pt>
                <c:pt idx="491" formatCode="m/d/yy">
                  <c:v>42978</c:v>
                </c:pt>
                <c:pt idx="492" formatCode="m/d/yy">
                  <c:v>42979</c:v>
                </c:pt>
                <c:pt idx="493" formatCode="m/d/yy">
                  <c:v>42982</c:v>
                </c:pt>
                <c:pt idx="494" formatCode="m/d/yy">
                  <c:v>42983</c:v>
                </c:pt>
                <c:pt idx="495" formatCode="m/d/yy">
                  <c:v>42984</c:v>
                </c:pt>
                <c:pt idx="496" formatCode="m/d/yy">
                  <c:v>42985</c:v>
                </c:pt>
                <c:pt idx="497" formatCode="m/d/yy">
                  <c:v>42986</c:v>
                </c:pt>
                <c:pt idx="498" formatCode="m/d/yy">
                  <c:v>42989</c:v>
                </c:pt>
                <c:pt idx="499" formatCode="m/d/yy">
                  <c:v>42990</c:v>
                </c:pt>
                <c:pt idx="500" formatCode="m/d/yy">
                  <c:v>42991</c:v>
                </c:pt>
                <c:pt idx="501" formatCode="m/d/yy">
                  <c:v>42992</c:v>
                </c:pt>
                <c:pt idx="502" formatCode="m/d/yy">
                  <c:v>42993</c:v>
                </c:pt>
                <c:pt idx="503" formatCode="m/d/yy">
                  <c:v>42996</c:v>
                </c:pt>
                <c:pt idx="504" formatCode="m/d/yy">
                  <c:v>42997</c:v>
                </c:pt>
                <c:pt idx="505" formatCode="m/d/yy">
                  <c:v>42998</c:v>
                </c:pt>
                <c:pt idx="506" formatCode="m/d/yy">
                  <c:v>42999</c:v>
                </c:pt>
                <c:pt idx="507" formatCode="m/d/yy">
                  <c:v>43000</c:v>
                </c:pt>
                <c:pt idx="508" formatCode="m/d/yy">
                  <c:v>43003</c:v>
                </c:pt>
                <c:pt idx="509" formatCode="m/d/yy">
                  <c:v>43004</c:v>
                </c:pt>
                <c:pt idx="510" formatCode="m/d/yy">
                  <c:v>43005</c:v>
                </c:pt>
                <c:pt idx="511" formatCode="m/d/yy">
                  <c:v>43006</c:v>
                </c:pt>
                <c:pt idx="512" formatCode="m/d/yy">
                  <c:v>43007</c:v>
                </c:pt>
                <c:pt idx="513" formatCode="m/d/yy">
                  <c:v>43017</c:v>
                </c:pt>
                <c:pt idx="514" formatCode="m/d/yy">
                  <c:v>43018</c:v>
                </c:pt>
                <c:pt idx="515" formatCode="m/d/yy">
                  <c:v>43019</c:v>
                </c:pt>
                <c:pt idx="516" formatCode="m/d/yy">
                  <c:v>43020</c:v>
                </c:pt>
                <c:pt idx="517" formatCode="m/d/yy">
                  <c:v>43021</c:v>
                </c:pt>
                <c:pt idx="518" formatCode="m/d/yy">
                  <c:v>43024</c:v>
                </c:pt>
                <c:pt idx="519" formatCode="m/d/yy">
                  <c:v>43025</c:v>
                </c:pt>
                <c:pt idx="520" formatCode="m/d/yy">
                  <c:v>43026</c:v>
                </c:pt>
                <c:pt idx="521" formatCode="m/d/yy">
                  <c:v>43027</c:v>
                </c:pt>
                <c:pt idx="522" formatCode="m/d/yy">
                  <c:v>43028</c:v>
                </c:pt>
                <c:pt idx="523" formatCode="m/d/yy">
                  <c:v>43031</c:v>
                </c:pt>
                <c:pt idx="524" formatCode="m/d/yy">
                  <c:v>43032</c:v>
                </c:pt>
                <c:pt idx="525" formatCode="m/d/yy">
                  <c:v>43033</c:v>
                </c:pt>
                <c:pt idx="526" formatCode="m/d/yy">
                  <c:v>43034</c:v>
                </c:pt>
                <c:pt idx="527" formatCode="m/d/yy">
                  <c:v>43035</c:v>
                </c:pt>
                <c:pt idx="528" formatCode="m/d/yy">
                  <c:v>43038</c:v>
                </c:pt>
                <c:pt idx="529" formatCode="m/d/yy">
                  <c:v>43039</c:v>
                </c:pt>
                <c:pt idx="530" formatCode="m/d/yy">
                  <c:v>43040</c:v>
                </c:pt>
                <c:pt idx="531" formatCode="m/d/yy">
                  <c:v>43041</c:v>
                </c:pt>
                <c:pt idx="532" formatCode="m/d/yy">
                  <c:v>43042</c:v>
                </c:pt>
                <c:pt idx="533" formatCode="m/d/yy">
                  <c:v>43045</c:v>
                </c:pt>
                <c:pt idx="534" formatCode="m/d/yy">
                  <c:v>43046</c:v>
                </c:pt>
                <c:pt idx="535" formatCode="m/d/yy">
                  <c:v>43047</c:v>
                </c:pt>
                <c:pt idx="536" formatCode="m/d/yy">
                  <c:v>43048</c:v>
                </c:pt>
                <c:pt idx="537" formatCode="m/d/yy">
                  <c:v>43049</c:v>
                </c:pt>
                <c:pt idx="538" formatCode="m/d/yy">
                  <c:v>43052</c:v>
                </c:pt>
                <c:pt idx="539" formatCode="m/d/yy">
                  <c:v>43053</c:v>
                </c:pt>
                <c:pt idx="540" formatCode="m/d/yy">
                  <c:v>43054</c:v>
                </c:pt>
                <c:pt idx="541" formatCode="m/d/yy">
                  <c:v>43055</c:v>
                </c:pt>
                <c:pt idx="542" formatCode="m/d/yy">
                  <c:v>43056</c:v>
                </c:pt>
                <c:pt idx="543" formatCode="m/d/yy">
                  <c:v>43059</c:v>
                </c:pt>
                <c:pt idx="544" formatCode="m/d/yy">
                  <c:v>43060</c:v>
                </c:pt>
                <c:pt idx="545" formatCode="m/d/yy">
                  <c:v>43061</c:v>
                </c:pt>
                <c:pt idx="546" formatCode="m/d/yy">
                  <c:v>43062</c:v>
                </c:pt>
                <c:pt idx="547" formatCode="m/d/yy">
                  <c:v>43063</c:v>
                </c:pt>
                <c:pt idx="548" formatCode="m/d/yy">
                  <c:v>43066</c:v>
                </c:pt>
                <c:pt idx="549" formatCode="m/d/yy">
                  <c:v>43067</c:v>
                </c:pt>
                <c:pt idx="550" formatCode="m/d/yy">
                  <c:v>43068</c:v>
                </c:pt>
                <c:pt idx="551" formatCode="m/d/yy">
                  <c:v>43069</c:v>
                </c:pt>
                <c:pt idx="552" formatCode="m/d/yy">
                  <c:v>43070</c:v>
                </c:pt>
                <c:pt idx="553" formatCode="m/d/yy">
                  <c:v>43073</c:v>
                </c:pt>
                <c:pt idx="554" formatCode="m/d/yy">
                  <c:v>43074</c:v>
                </c:pt>
                <c:pt idx="555" formatCode="m/d/yy">
                  <c:v>43075</c:v>
                </c:pt>
                <c:pt idx="556" formatCode="m/d/yy">
                  <c:v>43076</c:v>
                </c:pt>
                <c:pt idx="557" formatCode="m/d/yy">
                  <c:v>43077</c:v>
                </c:pt>
                <c:pt idx="558" formatCode="m/d/yy">
                  <c:v>43080</c:v>
                </c:pt>
                <c:pt idx="559" formatCode="m/d/yy">
                  <c:v>43081</c:v>
                </c:pt>
                <c:pt idx="560" formatCode="m/d/yy">
                  <c:v>43082</c:v>
                </c:pt>
                <c:pt idx="561" formatCode="m/d/yy">
                  <c:v>43083</c:v>
                </c:pt>
                <c:pt idx="562" formatCode="m/d/yy">
                  <c:v>43084</c:v>
                </c:pt>
                <c:pt idx="563" formatCode="m/d/yy">
                  <c:v>43087</c:v>
                </c:pt>
                <c:pt idx="564" formatCode="m/d/yy">
                  <c:v>43088</c:v>
                </c:pt>
                <c:pt idx="565" formatCode="m/d/yy">
                  <c:v>43089</c:v>
                </c:pt>
                <c:pt idx="566" formatCode="m/d/yy">
                  <c:v>43090</c:v>
                </c:pt>
                <c:pt idx="567" formatCode="m/d/yy">
                  <c:v>43091</c:v>
                </c:pt>
                <c:pt idx="568" formatCode="m/d/yy">
                  <c:v>43094</c:v>
                </c:pt>
                <c:pt idx="569" formatCode="m/d/yy">
                  <c:v>43095</c:v>
                </c:pt>
                <c:pt idx="570" formatCode="m/d/yy">
                  <c:v>43096</c:v>
                </c:pt>
                <c:pt idx="571" formatCode="m/d/yy">
                  <c:v>43097</c:v>
                </c:pt>
                <c:pt idx="572" formatCode="m/d/yy">
                  <c:v>43098</c:v>
                </c:pt>
                <c:pt idx="573" formatCode="m/d/yy">
                  <c:v>43102</c:v>
                </c:pt>
                <c:pt idx="574" formatCode="m/d/yy">
                  <c:v>43103</c:v>
                </c:pt>
                <c:pt idx="575" formatCode="m/d/yy">
                  <c:v>43104</c:v>
                </c:pt>
                <c:pt idx="576" formatCode="m/d/yy">
                  <c:v>43105</c:v>
                </c:pt>
                <c:pt idx="577" formatCode="m/d/yy">
                  <c:v>43108</c:v>
                </c:pt>
                <c:pt idx="578" formatCode="m/d/yy">
                  <c:v>43109</c:v>
                </c:pt>
                <c:pt idx="579" formatCode="m/d/yy">
                  <c:v>43110</c:v>
                </c:pt>
                <c:pt idx="580" formatCode="m/d/yy">
                  <c:v>43111</c:v>
                </c:pt>
                <c:pt idx="581" formatCode="m/d/yy">
                  <c:v>43112</c:v>
                </c:pt>
                <c:pt idx="582" formatCode="m/d/yy">
                  <c:v>43115</c:v>
                </c:pt>
                <c:pt idx="583" formatCode="m/d/yy">
                  <c:v>43116</c:v>
                </c:pt>
                <c:pt idx="584" formatCode="m/d/yy">
                  <c:v>43117</c:v>
                </c:pt>
                <c:pt idx="585" formatCode="m/d/yy">
                  <c:v>43118</c:v>
                </c:pt>
                <c:pt idx="586" formatCode="m/d/yy">
                  <c:v>43119</c:v>
                </c:pt>
                <c:pt idx="587" formatCode="m/d/yy">
                  <c:v>43122</c:v>
                </c:pt>
                <c:pt idx="588" formatCode="m/d/yy">
                  <c:v>43123</c:v>
                </c:pt>
                <c:pt idx="589" formatCode="m/d/yy">
                  <c:v>43124</c:v>
                </c:pt>
                <c:pt idx="590" formatCode="m/d/yy">
                  <c:v>43125</c:v>
                </c:pt>
                <c:pt idx="591" formatCode="m/d/yy">
                  <c:v>43126</c:v>
                </c:pt>
                <c:pt idx="592" formatCode="m/d/yy">
                  <c:v>43129</c:v>
                </c:pt>
                <c:pt idx="593" formatCode="m/d/yy">
                  <c:v>43130</c:v>
                </c:pt>
                <c:pt idx="594" formatCode="m/d/yy">
                  <c:v>43131</c:v>
                </c:pt>
                <c:pt idx="595" formatCode="m/d/yy">
                  <c:v>43132</c:v>
                </c:pt>
                <c:pt idx="596" formatCode="m/d/yy">
                  <c:v>43133</c:v>
                </c:pt>
                <c:pt idx="597" formatCode="m/d/yy">
                  <c:v>43136</c:v>
                </c:pt>
                <c:pt idx="598" formatCode="m/d/yy">
                  <c:v>43137</c:v>
                </c:pt>
                <c:pt idx="599" formatCode="m/d/yy">
                  <c:v>43138</c:v>
                </c:pt>
                <c:pt idx="600" formatCode="m/d/yy">
                  <c:v>43139</c:v>
                </c:pt>
                <c:pt idx="601" formatCode="m/d/yy">
                  <c:v>43140</c:v>
                </c:pt>
                <c:pt idx="602" formatCode="m/d/yy">
                  <c:v>43153</c:v>
                </c:pt>
                <c:pt idx="603" formatCode="m/d/yy">
                  <c:v>43154</c:v>
                </c:pt>
                <c:pt idx="604" formatCode="m/d/yy">
                  <c:v>43155</c:v>
                </c:pt>
                <c:pt idx="605" formatCode="m/d/yy">
                  <c:v>43157</c:v>
                </c:pt>
                <c:pt idx="606" formatCode="m/d/yy">
                  <c:v>43158</c:v>
                </c:pt>
                <c:pt idx="607" formatCode="m/d/yy">
                  <c:v>43159</c:v>
                </c:pt>
                <c:pt idx="608" formatCode="m/d/yy">
                  <c:v>43160</c:v>
                </c:pt>
                <c:pt idx="609" formatCode="m/d/yy">
                  <c:v>43161</c:v>
                </c:pt>
                <c:pt idx="610" formatCode="m/d/yy">
                  <c:v>43164</c:v>
                </c:pt>
                <c:pt idx="611" formatCode="m/d/yy">
                  <c:v>43165</c:v>
                </c:pt>
                <c:pt idx="612" formatCode="m/d/yy">
                  <c:v>43166</c:v>
                </c:pt>
                <c:pt idx="613" formatCode="m/d/yy">
                  <c:v>43167</c:v>
                </c:pt>
                <c:pt idx="614" formatCode="m/d/yy">
                  <c:v>43168</c:v>
                </c:pt>
                <c:pt idx="615" formatCode="m/d/yy">
                  <c:v>43171</c:v>
                </c:pt>
                <c:pt idx="616" formatCode="m/d/yy">
                  <c:v>43171</c:v>
                </c:pt>
                <c:pt idx="617" formatCode="m/d/yy">
                  <c:v>43172</c:v>
                </c:pt>
                <c:pt idx="618" formatCode="m/d/yy">
                  <c:v>43173</c:v>
                </c:pt>
                <c:pt idx="619" formatCode="m/d/yy">
                  <c:v>43174</c:v>
                </c:pt>
                <c:pt idx="620" formatCode="m/d/yy">
                  <c:v>43175</c:v>
                </c:pt>
                <c:pt idx="621" formatCode="m/d/yy">
                  <c:v>43178</c:v>
                </c:pt>
                <c:pt idx="622" formatCode="m/d/yy">
                  <c:v>43179</c:v>
                </c:pt>
                <c:pt idx="623" formatCode="m/d/yy">
                  <c:v>43180</c:v>
                </c:pt>
                <c:pt idx="624" formatCode="m/d/yy">
                  <c:v>43181</c:v>
                </c:pt>
                <c:pt idx="625" formatCode="m/d/yy">
                  <c:v>43182</c:v>
                </c:pt>
                <c:pt idx="626" formatCode="m/d/yy">
                  <c:v>43185</c:v>
                </c:pt>
                <c:pt idx="627" formatCode="m/d/yy">
                  <c:v>43186</c:v>
                </c:pt>
                <c:pt idx="628" formatCode="m/d/yy">
                  <c:v>43187</c:v>
                </c:pt>
                <c:pt idx="629" formatCode="m/d/yy">
                  <c:v>43188</c:v>
                </c:pt>
                <c:pt idx="630" formatCode="m/d/yy">
                  <c:v>43189</c:v>
                </c:pt>
                <c:pt idx="631" formatCode="m/d/yy">
                  <c:v>43192</c:v>
                </c:pt>
                <c:pt idx="632" formatCode="m/d/yy">
                  <c:v>43193</c:v>
                </c:pt>
                <c:pt idx="633" formatCode="m/d/yy">
                  <c:v>43194</c:v>
                </c:pt>
                <c:pt idx="634" formatCode="m/d/yy">
                  <c:v>43198</c:v>
                </c:pt>
                <c:pt idx="635" formatCode="m/d/yy">
                  <c:v>43199</c:v>
                </c:pt>
                <c:pt idx="636" formatCode="m/d/yy">
                  <c:v>43200</c:v>
                </c:pt>
                <c:pt idx="637" formatCode="m/d/yy">
                  <c:v>43201</c:v>
                </c:pt>
                <c:pt idx="638" formatCode="m/d/yy">
                  <c:v>43202</c:v>
                </c:pt>
                <c:pt idx="639" formatCode="m/d/yy">
                  <c:v>43203</c:v>
                </c:pt>
                <c:pt idx="640" formatCode="m/d/yy">
                  <c:v>43206</c:v>
                </c:pt>
                <c:pt idx="641" formatCode="m/d/yy">
                  <c:v>43207</c:v>
                </c:pt>
                <c:pt idx="642" formatCode="m/d/yy">
                  <c:v>43208</c:v>
                </c:pt>
                <c:pt idx="643" formatCode="m/d/yy">
                  <c:v>43209</c:v>
                </c:pt>
                <c:pt idx="644" formatCode="m/d/yy">
                  <c:v>43210</c:v>
                </c:pt>
                <c:pt idx="645" formatCode="m/d/yy">
                  <c:v>43213</c:v>
                </c:pt>
                <c:pt idx="646" formatCode="m/d/yy">
                  <c:v>43214</c:v>
                </c:pt>
                <c:pt idx="647" formatCode="m/d/yy">
                  <c:v>43215</c:v>
                </c:pt>
                <c:pt idx="648" formatCode="m/d/yy">
                  <c:v>43216</c:v>
                </c:pt>
                <c:pt idx="649" formatCode="m/d/yy">
                  <c:v>43217</c:v>
                </c:pt>
                <c:pt idx="650" formatCode="m/d/yy">
                  <c:v>43218</c:v>
                </c:pt>
                <c:pt idx="651" formatCode="m/d/yy">
                  <c:v>43221</c:v>
                </c:pt>
                <c:pt idx="652" formatCode="m/d/yy">
                  <c:v>43222</c:v>
                </c:pt>
                <c:pt idx="653" formatCode="m/d/yy">
                  <c:v>43223</c:v>
                </c:pt>
                <c:pt idx="654" formatCode="m/d/yy">
                  <c:v>43224</c:v>
                </c:pt>
                <c:pt idx="655" formatCode="m/d/yy">
                  <c:v>43227</c:v>
                </c:pt>
                <c:pt idx="656" formatCode="m/d/yy">
                  <c:v>43228</c:v>
                </c:pt>
                <c:pt idx="657" formatCode="m/d/yy">
                  <c:v>43229</c:v>
                </c:pt>
                <c:pt idx="658" formatCode="m/d/yy">
                  <c:v>43230</c:v>
                </c:pt>
                <c:pt idx="659" formatCode="m/d/yy">
                  <c:v>43231</c:v>
                </c:pt>
                <c:pt idx="660" formatCode="m/d/yy">
                  <c:v>43234</c:v>
                </c:pt>
                <c:pt idx="661" formatCode="m/d/yy">
                  <c:v>43235</c:v>
                </c:pt>
                <c:pt idx="662" formatCode="m/d/yy">
                  <c:v>43236</c:v>
                </c:pt>
                <c:pt idx="663" formatCode="m/d/yy">
                  <c:v>43237</c:v>
                </c:pt>
                <c:pt idx="664" formatCode="m/d/yy">
                  <c:v>43238</c:v>
                </c:pt>
                <c:pt idx="665" formatCode="m/d/yy">
                  <c:v>43241</c:v>
                </c:pt>
                <c:pt idx="666" formatCode="m/d/yy">
                  <c:v>43242</c:v>
                </c:pt>
                <c:pt idx="667" formatCode="m/d/yy">
                  <c:v>43243</c:v>
                </c:pt>
                <c:pt idx="668" formatCode="m/d/yy">
                  <c:v>43244</c:v>
                </c:pt>
                <c:pt idx="669" formatCode="m/d/yy">
                  <c:v>43245</c:v>
                </c:pt>
                <c:pt idx="670" formatCode="m/d/yy">
                  <c:v>43248</c:v>
                </c:pt>
                <c:pt idx="671" formatCode="m/d/yy">
                  <c:v>43249</c:v>
                </c:pt>
                <c:pt idx="672" formatCode="m/d/yy">
                  <c:v>43250</c:v>
                </c:pt>
                <c:pt idx="673" formatCode="m/d/yy">
                  <c:v>43251</c:v>
                </c:pt>
                <c:pt idx="674" formatCode="m/d/yy">
                  <c:v>43252</c:v>
                </c:pt>
                <c:pt idx="675" formatCode="m/d/yy">
                  <c:v>43255</c:v>
                </c:pt>
                <c:pt idx="676" formatCode="m/d/yy">
                  <c:v>43256</c:v>
                </c:pt>
                <c:pt idx="677" formatCode="m/d/yy">
                  <c:v>43257</c:v>
                </c:pt>
                <c:pt idx="678" formatCode="m/d/yy">
                  <c:v>43258</c:v>
                </c:pt>
                <c:pt idx="679" formatCode="m/d/yy">
                  <c:v>43259</c:v>
                </c:pt>
                <c:pt idx="680" formatCode="m/d/yy">
                  <c:v>43262</c:v>
                </c:pt>
                <c:pt idx="681" formatCode="m/d/yy">
                  <c:v>43263</c:v>
                </c:pt>
                <c:pt idx="682" formatCode="m/d/yy">
                  <c:v>43264</c:v>
                </c:pt>
                <c:pt idx="683" formatCode="m/d/yy">
                  <c:v>43265</c:v>
                </c:pt>
                <c:pt idx="684" formatCode="m/d/yy">
                  <c:v>43266</c:v>
                </c:pt>
                <c:pt idx="685" formatCode="m/d/yy">
                  <c:v>43269</c:v>
                </c:pt>
                <c:pt idx="686" formatCode="m/d/yy">
                  <c:v>43270</c:v>
                </c:pt>
                <c:pt idx="687" formatCode="m/d/yy">
                  <c:v>43271</c:v>
                </c:pt>
                <c:pt idx="688" formatCode="m/d/yy">
                  <c:v>43272</c:v>
                </c:pt>
                <c:pt idx="689" formatCode="m/d/yy">
                  <c:v>43273</c:v>
                </c:pt>
                <c:pt idx="690" formatCode="m/d/yy">
                  <c:v>43276</c:v>
                </c:pt>
                <c:pt idx="691" formatCode="m/d/yy">
                  <c:v>43277</c:v>
                </c:pt>
                <c:pt idx="692" formatCode="m/d/yy">
                  <c:v>43278</c:v>
                </c:pt>
                <c:pt idx="693" formatCode="m/d/yy">
                  <c:v>43279</c:v>
                </c:pt>
                <c:pt idx="694" formatCode="m/d/yy">
                  <c:v>43280</c:v>
                </c:pt>
                <c:pt idx="695" formatCode="m/d/yy">
                  <c:v>43283</c:v>
                </c:pt>
                <c:pt idx="696" formatCode="m/d/yy">
                  <c:v>43284</c:v>
                </c:pt>
                <c:pt idx="697" formatCode="m/d/yy">
                  <c:v>43285</c:v>
                </c:pt>
                <c:pt idx="698" formatCode="m/d/yy">
                  <c:v>43286</c:v>
                </c:pt>
                <c:pt idx="699" formatCode="m/d/yy">
                  <c:v>43287</c:v>
                </c:pt>
                <c:pt idx="700" formatCode="m/d/yy">
                  <c:v>43290</c:v>
                </c:pt>
                <c:pt idx="701" formatCode="m/d/yy">
                  <c:v>43291</c:v>
                </c:pt>
                <c:pt idx="702" formatCode="m/d/yy">
                  <c:v>43292</c:v>
                </c:pt>
                <c:pt idx="703" formatCode="m/d/yy">
                  <c:v>43293</c:v>
                </c:pt>
                <c:pt idx="704" formatCode="m/d/yy">
                  <c:v>43294</c:v>
                </c:pt>
                <c:pt idx="705" formatCode="m/d/yy">
                  <c:v>43297</c:v>
                </c:pt>
                <c:pt idx="706" formatCode="m/d/yy">
                  <c:v>43298</c:v>
                </c:pt>
                <c:pt idx="707" formatCode="m/d/yy">
                  <c:v>43299</c:v>
                </c:pt>
                <c:pt idx="708" formatCode="m/d/yy">
                  <c:v>43300</c:v>
                </c:pt>
                <c:pt idx="709" formatCode="m/d/yy">
                  <c:v>43301</c:v>
                </c:pt>
                <c:pt idx="710" formatCode="m/d/yy">
                  <c:v>43304</c:v>
                </c:pt>
                <c:pt idx="711" formatCode="m/d/yy">
                  <c:v>43305</c:v>
                </c:pt>
                <c:pt idx="712" formatCode="m/d/yy">
                  <c:v>43306</c:v>
                </c:pt>
                <c:pt idx="713" formatCode="m/d/yy">
                  <c:v>43307</c:v>
                </c:pt>
                <c:pt idx="714" formatCode="m/d/yy">
                  <c:v>43308</c:v>
                </c:pt>
                <c:pt idx="715" formatCode="m/d/yy">
                  <c:v>43311</c:v>
                </c:pt>
                <c:pt idx="716" formatCode="m/d/yy">
                  <c:v>43312</c:v>
                </c:pt>
                <c:pt idx="717" formatCode="m/d/yy">
                  <c:v>43313</c:v>
                </c:pt>
                <c:pt idx="718" formatCode="m/d/yy">
                  <c:v>43314</c:v>
                </c:pt>
                <c:pt idx="719" formatCode="m/d/yy">
                  <c:v>43315</c:v>
                </c:pt>
                <c:pt idx="720" formatCode="m/d/yy">
                  <c:v>43318</c:v>
                </c:pt>
                <c:pt idx="721" formatCode="m/d/yy">
                  <c:v>43319</c:v>
                </c:pt>
                <c:pt idx="722" formatCode="m/d/yy">
                  <c:v>43320</c:v>
                </c:pt>
                <c:pt idx="723" formatCode="m/d/yy">
                  <c:v>43321</c:v>
                </c:pt>
                <c:pt idx="724" formatCode="m/d/yy">
                  <c:v>43322</c:v>
                </c:pt>
                <c:pt idx="725" formatCode="m/d/yy">
                  <c:v>43325</c:v>
                </c:pt>
                <c:pt idx="726" formatCode="m/d/yy">
                  <c:v>43326</c:v>
                </c:pt>
                <c:pt idx="727" formatCode="m/d/yy">
                  <c:v>43327</c:v>
                </c:pt>
                <c:pt idx="728" formatCode="m/d/yy">
                  <c:v>43328</c:v>
                </c:pt>
                <c:pt idx="729" formatCode="m/d/yy">
                  <c:v>43329</c:v>
                </c:pt>
                <c:pt idx="730" formatCode="m/d/yy">
                  <c:v>43332</c:v>
                </c:pt>
                <c:pt idx="731" formatCode="m/d/yy">
                  <c:v>43333</c:v>
                </c:pt>
                <c:pt idx="732" formatCode="m/d/yy">
                  <c:v>43334</c:v>
                </c:pt>
                <c:pt idx="733" formatCode="m/d/yy">
                  <c:v>43335</c:v>
                </c:pt>
                <c:pt idx="734" formatCode="m/d/yy">
                  <c:v>43336</c:v>
                </c:pt>
                <c:pt idx="735" formatCode="m/d/yy">
                  <c:v>43339</c:v>
                </c:pt>
                <c:pt idx="736" formatCode="m/d/yy">
                  <c:v>43340</c:v>
                </c:pt>
                <c:pt idx="737" formatCode="m/d/yy">
                  <c:v>43341</c:v>
                </c:pt>
                <c:pt idx="738" formatCode="m/d/yy">
                  <c:v>43342</c:v>
                </c:pt>
                <c:pt idx="739" formatCode="m/d/yy">
                  <c:v>43343</c:v>
                </c:pt>
                <c:pt idx="740" formatCode="m/d/yy">
                  <c:v>43346</c:v>
                </c:pt>
                <c:pt idx="741" formatCode="m/d/yy">
                  <c:v>43347</c:v>
                </c:pt>
                <c:pt idx="742" formatCode="m/d/yy">
                  <c:v>43348</c:v>
                </c:pt>
                <c:pt idx="743" formatCode="m/d/yy">
                  <c:v>43349</c:v>
                </c:pt>
                <c:pt idx="744" formatCode="m/d/yy">
                  <c:v>43350</c:v>
                </c:pt>
                <c:pt idx="745" formatCode="m/d/yy">
                  <c:v>43353</c:v>
                </c:pt>
                <c:pt idx="746" formatCode="m/d/yy">
                  <c:v>43354</c:v>
                </c:pt>
                <c:pt idx="747" formatCode="m/d/yy">
                  <c:v>43355</c:v>
                </c:pt>
                <c:pt idx="748" formatCode="m/d/yy">
                  <c:v>43356</c:v>
                </c:pt>
                <c:pt idx="749" formatCode="m/d/yy">
                  <c:v>43357</c:v>
                </c:pt>
                <c:pt idx="750" formatCode="m/d/yy">
                  <c:v>43360</c:v>
                </c:pt>
                <c:pt idx="751" formatCode="m/d/yy">
                  <c:v>43361</c:v>
                </c:pt>
                <c:pt idx="752" formatCode="m/d/yy">
                  <c:v>43362</c:v>
                </c:pt>
                <c:pt idx="753" formatCode="m/d/yy">
                  <c:v>43363</c:v>
                </c:pt>
                <c:pt idx="754" formatCode="m/d/yy">
                  <c:v>43364</c:v>
                </c:pt>
                <c:pt idx="755" formatCode="m/d/yy">
                  <c:v>43367</c:v>
                </c:pt>
                <c:pt idx="756" formatCode="m/d/yy">
                  <c:v>43368</c:v>
                </c:pt>
                <c:pt idx="757" formatCode="m/d/yy">
                  <c:v>43369</c:v>
                </c:pt>
                <c:pt idx="758" formatCode="m/d/yy">
                  <c:v>43370</c:v>
                </c:pt>
                <c:pt idx="759" formatCode="m/d/yy">
                  <c:v>43371</c:v>
                </c:pt>
                <c:pt idx="760" formatCode="m/d/yy">
                  <c:v>43374</c:v>
                </c:pt>
                <c:pt idx="761" formatCode="m/d/yy">
                  <c:v>43375</c:v>
                </c:pt>
                <c:pt idx="762" formatCode="m/d/yy">
                  <c:v>43376</c:v>
                </c:pt>
                <c:pt idx="763" formatCode="m/d/yy">
                  <c:v>43377</c:v>
                </c:pt>
                <c:pt idx="764" formatCode="m/d/yy">
                  <c:v>43378</c:v>
                </c:pt>
                <c:pt idx="765" formatCode="m/d/yy">
                  <c:v>43381</c:v>
                </c:pt>
                <c:pt idx="766" formatCode="m/d/yy">
                  <c:v>43382</c:v>
                </c:pt>
                <c:pt idx="767" formatCode="m/d/yy">
                  <c:v>43383</c:v>
                </c:pt>
                <c:pt idx="768" formatCode="m/d/yy">
                  <c:v>43384</c:v>
                </c:pt>
                <c:pt idx="769" formatCode="m/d/yy">
                  <c:v>43385</c:v>
                </c:pt>
                <c:pt idx="770" formatCode="m/d/yy">
                  <c:v>43388</c:v>
                </c:pt>
                <c:pt idx="771" formatCode="m/d/yy">
                  <c:v>43389</c:v>
                </c:pt>
                <c:pt idx="772" formatCode="m/d/yy">
                  <c:v>43390</c:v>
                </c:pt>
                <c:pt idx="773" formatCode="m/d/yy">
                  <c:v>43391</c:v>
                </c:pt>
                <c:pt idx="774" formatCode="m/d/yy">
                  <c:v>43392</c:v>
                </c:pt>
                <c:pt idx="775" formatCode="m/d/yy">
                  <c:v>43395</c:v>
                </c:pt>
                <c:pt idx="776" formatCode="m/d/yy">
                  <c:v>43396</c:v>
                </c:pt>
                <c:pt idx="777" formatCode="m/d/yy">
                  <c:v>43397</c:v>
                </c:pt>
                <c:pt idx="778" formatCode="m/d/yy">
                  <c:v>43398</c:v>
                </c:pt>
                <c:pt idx="779" formatCode="m/d/yy">
                  <c:v>43399</c:v>
                </c:pt>
                <c:pt idx="780" formatCode="m/d/yy">
                  <c:v>43402</c:v>
                </c:pt>
                <c:pt idx="781" formatCode="m/d/yy">
                  <c:v>43403</c:v>
                </c:pt>
                <c:pt idx="782" formatCode="m/d/yy">
                  <c:v>43404</c:v>
                </c:pt>
                <c:pt idx="783" formatCode="m/d/yy">
                  <c:v>43405</c:v>
                </c:pt>
                <c:pt idx="784" formatCode="m/d/yy">
                  <c:v>43406</c:v>
                </c:pt>
                <c:pt idx="785" formatCode="m/d/yy">
                  <c:v>43409</c:v>
                </c:pt>
                <c:pt idx="786" formatCode="m/d/yy">
                  <c:v>43410</c:v>
                </c:pt>
                <c:pt idx="787" formatCode="m/d/yy">
                  <c:v>43411</c:v>
                </c:pt>
                <c:pt idx="788" formatCode="m/d/yy">
                  <c:v>43412</c:v>
                </c:pt>
                <c:pt idx="789" formatCode="m/d/yy">
                  <c:v>43413</c:v>
                </c:pt>
                <c:pt idx="790" formatCode="m/d/yy">
                  <c:v>43416</c:v>
                </c:pt>
                <c:pt idx="791" formatCode="m/d/yy">
                  <c:v>43417</c:v>
                </c:pt>
                <c:pt idx="792" formatCode="m/d/yy">
                  <c:v>43418</c:v>
                </c:pt>
                <c:pt idx="793" formatCode="m/d/yy">
                  <c:v>43419</c:v>
                </c:pt>
                <c:pt idx="794" formatCode="m/d/yy">
                  <c:v>43420</c:v>
                </c:pt>
                <c:pt idx="795" formatCode="m/d/yy">
                  <c:v>43423</c:v>
                </c:pt>
                <c:pt idx="796" formatCode="m/d/yy">
                  <c:v>43424</c:v>
                </c:pt>
                <c:pt idx="797" formatCode="m/d/yy">
                  <c:v>43425</c:v>
                </c:pt>
                <c:pt idx="798" formatCode="m/d/yy">
                  <c:v>43426</c:v>
                </c:pt>
                <c:pt idx="799" formatCode="m/d/yy">
                  <c:v>43427</c:v>
                </c:pt>
                <c:pt idx="800" formatCode="m/d/yy">
                  <c:v>43430</c:v>
                </c:pt>
                <c:pt idx="801" formatCode="m/d/yy">
                  <c:v>43431</c:v>
                </c:pt>
                <c:pt idx="802" formatCode="m/d/yy">
                  <c:v>43432</c:v>
                </c:pt>
                <c:pt idx="803" formatCode="m/d/yy">
                  <c:v>43433</c:v>
                </c:pt>
                <c:pt idx="804" formatCode="m/d/yy">
                  <c:v>43434</c:v>
                </c:pt>
                <c:pt idx="805" formatCode="m/d/yy">
                  <c:v>43437</c:v>
                </c:pt>
                <c:pt idx="806" formatCode="m/d/yy">
                  <c:v>43438</c:v>
                </c:pt>
                <c:pt idx="807" formatCode="m/d/yy">
                  <c:v>43439</c:v>
                </c:pt>
                <c:pt idx="808" formatCode="m/d/yy">
                  <c:v>43440</c:v>
                </c:pt>
                <c:pt idx="809" formatCode="m/d/yy">
                  <c:v>43441</c:v>
                </c:pt>
                <c:pt idx="810" formatCode="m/d/yy">
                  <c:v>43444</c:v>
                </c:pt>
                <c:pt idx="811" formatCode="m/d/yy">
                  <c:v>43445</c:v>
                </c:pt>
                <c:pt idx="812" formatCode="m/d/yy">
                  <c:v>43446</c:v>
                </c:pt>
                <c:pt idx="813" formatCode="m/d/yy">
                  <c:v>43447</c:v>
                </c:pt>
                <c:pt idx="814" formatCode="m/d/yy">
                  <c:v>43448</c:v>
                </c:pt>
                <c:pt idx="815" formatCode="m/d/yy">
                  <c:v>43451</c:v>
                </c:pt>
                <c:pt idx="816" formatCode="m/d/yy">
                  <c:v>43452</c:v>
                </c:pt>
                <c:pt idx="817" formatCode="m/d/yy">
                  <c:v>43453</c:v>
                </c:pt>
                <c:pt idx="818" formatCode="m/d/yy">
                  <c:v>43454</c:v>
                </c:pt>
                <c:pt idx="819" formatCode="m/d/yy">
                  <c:v>43455</c:v>
                </c:pt>
                <c:pt idx="820" formatCode="m/d/yy">
                  <c:v>43458</c:v>
                </c:pt>
                <c:pt idx="821" formatCode="m/d/yy">
                  <c:v>43459</c:v>
                </c:pt>
                <c:pt idx="822" formatCode="m/d/yy">
                  <c:v>43460</c:v>
                </c:pt>
                <c:pt idx="823" formatCode="m/d/yy">
                  <c:v>43461</c:v>
                </c:pt>
                <c:pt idx="824" formatCode="m/d/yy">
                  <c:v>43462</c:v>
                </c:pt>
                <c:pt idx="825" formatCode="m/d/yy">
                  <c:v>43465</c:v>
                </c:pt>
                <c:pt idx="826" formatCode="m/d/yy">
                  <c:v>43466</c:v>
                </c:pt>
                <c:pt idx="827" formatCode="m/d/yy">
                  <c:v>43467</c:v>
                </c:pt>
                <c:pt idx="828" formatCode="m/d/yy">
                  <c:v>43468</c:v>
                </c:pt>
                <c:pt idx="829" formatCode="m/d/yy">
                  <c:v>43469</c:v>
                </c:pt>
                <c:pt idx="830" formatCode="m/d/yy">
                  <c:v>43472</c:v>
                </c:pt>
                <c:pt idx="831" formatCode="m/d/yy">
                  <c:v>43473</c:v>
                </c:pt>
                <c:pt idx="832" formatCode="m/d/yy">
                  <c:v>43474</c:v>
                </c:pt>
                <c:pt idx="833" formatCode="m/d/yy">
                  <c:v>43475</c:v>
                </c:pt>
                <c:pt idx="834" formatCode="m/d/yy">
                  <c:v>43476</c:v>
                </c:pt>
                <c:pt idx="835" formatCode="m/d/yy">
                  <c:v>43479</c:v>
                </c:pt>
                <c:pt idx="836" formatCode="m/d/yy">
                  <c:v>43480</c:v>
                </c:pt>
                <c:pt idx="837" formatCode="m/d/yy">
                  <c:v>43481</c:v>
                </c:pt>
                <c:pt idx="838" formatCode="m/d/yy">
                  <c:v>43482</c:v>
                </c:pt>
                <c:pt idx="839" formatCode="m/d/yy">
                  <c:v>43483</c:v>
                </c:pt>
                <c:pt idx="840" formatCode="m/d/yy">
                  <c:v>43486</c:v>
                </c:pt>
                <c:pt idx="841" formatCode="m/d/yy">
                  <c:v>43487</c:v>
                </c:pt>
                <c:pt idx="842" formatCode="m/d/yy">
                  <c:v>43488</c:v>
                </c:pt>
                <c:pt idx="843" formatCode="m/d/yy">
                  <c:v>43489</c:v>
                </c:pt>
                <c:pt idx="844" formatCode="m/d/yy">
                  <c:v>43490</c:v>
                </c:pt>
                <c:pt idx="845" formatCode="m/d/yy">
                  <c:v>43493</c:v>
                </c:pt>
                <c:pt idx="846" formatCode="m/d/yy">
                  <c:v>43494</c:v>
                </c:pt>
                <c:pt idx="847" formatCode="m/d/yy">
                  <c:v>43495</c:v>
                </c:pt>
                <c:pt idx="848" formatCode="m/d/yy">
                  <c:v>43496</c:v>
                </c:pt>
                <c:pt idx="849" formatCode="m/d/yy">
                  <c:v>43497</c:v>
                </c:pt>
                <c:pt idx="850" formatCode="m/d/yy">
                  <c:v>43500</c:v>
                </c:pt>
                <c:pt idx="851" formatCode="m/d/yy">
                  <c:v>43501</c:v>
                </c:pt>
                <c:pt idx="852" formatCode="m/d/yy">
                  <c:v>43502</c:v>
                </c:pt>
                <c:pt idx="853" formatCode="m/d/yy">
                  <c:v>43503</c:v>
                </c:pt>
                <c:pt idx="854" formatCode="m/d/yy">
                  <c:v>43504</c:v>
                </c:pt>
                <c:pt idx="855" formatCode="m/d/yy">
                  <c:v>43507</c:v>
                </c:pt>
                <c:pt idx="856" formatCode="m/d/yy">
                  <c:v>43508</c:v>
                </c:pt>
                <c:pt idx="857" formatCode="m/d/yy">
                  <c:v>43509</c:v>
                </c:pt>
                <c:pt idx="858" formatCode="m/d/yy">
                  <c:v>43510</c:v>
                </c:pt>
                <c:pt idx="859" formatCode="m/d/yy">
                  <c:v>43511</c:v>
                </c:pt>
                <c:pt idx="860" formatCode="m/d/yy">
                  <c:v>43514</c:v>
                </c:pt>
                <c:pt idx="861" formatCode="m/d/yy">
                  <c:v>43515</c:v>
                </c:pt>
                <c:pt idx="862" formatCode="m/d/yy">
                  <c:v>43516</c:v>
                </c:pt>
                <c:pt idx="863" formatCode="m/d/yy">
                  <c:v>43517</c:v>
                </c:pt>
                <c:pt idx="864" formatCode="m/d/yy">
                  <c:v>43518</c:v>
                </c:pt>
                <c:pt idx="865" formatCode="m/d/yy">
                  <c:v>43521</c:v>
                </c:pt>
                <c:pt idx="866" formatCode="m/d/yy">
                  <c:v>43522</c:v>
                </c:pt>
                <c:pt idx="867" formatCode="m/d/yy">
                  <c:v>43523</c:v>
                </c:pt>
                <c:pt idx="868" formatCode="m/d/yy">
                  <c:v>43524</c:v>
                </c:pt>
                <c:pt idx="869" formatCode="m/d/yy">
                  <c:v>43525</c:v>
                </c:pt>
                <c:pt idx="870" formatCode="m/d/yy">
                  <c:v>43528</c:v>
                </c:pt>
                <c:pt idx="871" formatCode="m/d/yy">
                  <c:v>43529</c:v>
                </c:pt>
                <c:pt idx="872" formatCode="m/d/yy">
                  <c:v>43530</c:v>
                </c:pt>
                <c:pt idx="873" formatCode="m/d/yy">
                  <c:v>43531</c:v>
                </c:pt>
                <c:pt idx="874" formatCode="m/d/yy">
                  <c:v>43532</c:v>
                </c:pt>
                <c:pt idx="875" formatCode="m/d/yy">
                  <c:v>43535</c:v>
                </c:pt>
                <c:pt idx="876" formatCode="m/d/yy">
                  <c:v>43536</c:v>
                </c:pt>
                <c:pt idx="877" formatCode="m/d/yy">
                  <c:v>43537</c:v>
                </c:pt>
                <c:pt idx="878" formatCode="m/d/yy">
                  <c:v>43538</c:v>
                </c:pt>
                <c:pt idx="879" formatCode="m/d/yy">
                  <c:v>43539</c:v>
                </c:pt>
                <c:pt idx="880" formatCode="m/d/yy">
                  <c:v>43542</c:v>
                </c:pt>
                <c:pt idx="881" formatCode="m/d/yy">
                  <c:v>43543</c:v>
                </c:pt>
                <c:pt idx="882" formatCode="m/d/yy">
                  <c:v>43544</c:v>
                </c:pt>
                <c:pt idx="883" formatCode="m/d/yy">
                  <c:v>43545</c:v>
                </c:pt>
                <c:pt idx="884" formatCode="m/d/yy">
                  <c:v>43546</c:v>
                </c:pt>
                <c:pt idx="885" formatCode="m/d/yy">
                  <c:v>43549</c:v>
                </c:pt>
                <c:pt idx="886" formatCode="m/d/yy">
                  <c:v>43550</c:v>
                </c:pt>
                <c:pt idx="887" formatCode="m/d/yy">
                  <c:v>43551</c:v>
                </c:pt>
                <c:pt idx="888" formatCode="m/d/yy">
                  <c:v>43552</c:v>
                </c:pt>
                <c:pt idx="889" formatCode="m/d/yy">
                  <c:v>43553</c:v>
                </c:pt>
                <c:pt idx="890" formatCode="m/d/yy">
                  <c:v>43556</c:v>
                </c:pt>
                <c:pt idx="891" formatCode="m/d/yy">
                  <c:v>43557</c:v>
                </c:pt>
                <c:pt idx="892" formatCode="m/d/yy">
                  <c:v>43558</c:v>
                </c:pt>
                <c:pt idx="893" formatCode="m/d/yy">
                  <c:v>43559</c:v>
                </c:pt>
                <c:pt idx="894" formatCode="m/d/yy">
                  <c:v>43560</c:v>
                </c:pt>
                <c:pt idx="895" formatCode="m/d/yy">
                  <c:v>43563</c:v>
                </c:pt>
                <c:pt idx="896" formatCode="m/d/yy">
                  <c:v>43564</c:v>
                </c:pt>
                <c:pt idx="897" formatCode="m/d/yy">
                  <c:v>43565</c:v>
                </c:pt>
                <c:pt idx="898" formatCode="m/d/yy">
                  <c:v>43566</c:v>
                </c:pt>
                <c:pt idx="899" formatCode="m/d/yy">
                  <c:v>43567</c:v>
                </c:pt>
                <c:pt idx="900" formatCode="m/d/yy">
                  <c:v>43570</c:v>
                </c:pt>
                <c:pt idx="901" formatCode="m/d/yy">
                  <c:v>43571</c:v>
                </c:pt>
                <c:pt idx="902" formatCode="m/d/yy">
                  <c:v>43572</c:v>
                </c:pt>
                <c:pt idx="903" formatCode="m/d/yy">
                  <c:v>43573</c:v>
                </c:pt>
                <c:pt idx="904" formatCode="m/d/yy">
                  <c:v>43574</c:v>
                </c:pt>
                <c:pt idx="905" formatCode="m/d/yy">
                  <c:v>43577</c:v>
                </c:pt>
                <c:pt idx="906" formatCode="m/d/yy">
                  <c:v>43578</c:v>
                </c:pt>
                <c:pt idx="907" formatCode="m/d/yy">
                  <c:v>43579</c:v>
                </c:pt>
                <c:pt idx="908" formatCode="m/d/yy">
                  <c:v>43580</c:v>
                </c:pt>
                <c:pt idx="909" formatCode="m/d/yy">
                  <c:v>43581</c:v>
                </c:pt>
                <c:pt idx="910" formatCode="m/d/yy">
                  <c:v>43584</c:v>
                </c:pt>
                <c:pt idx="911" formatCode="m/d/yy">
                  <c:v>43585</c:v>
                </c:pt>
                <c:pt idx="912" formatCode="m/d/yy">
                  <c:v>43586</c:v>
                </c:pt>
                <c:pt idx="913" formatCode="m/d/yy">
                  <c:v>43587</c:v>
                </c:pt>
                <c:pt idx="914" formatCode="m/d/yy">
                  <c:v>43588</c:v>
                </c:pt>
                <c:pt idx="915" formatCode="m/d/yy">
                  <c:v>43591</c:v>
                </c:pt>
                <c:pt idx="916" formatCode="m/d/yy">
                  <c:v>43592</c:v>
                </c:pt>
                <c:pt idx="917" formatCode="m/d/yy">
                  <c:v>43593</c:v>
                </c:pt>
                <c:pt idx="918" formatCode="m/d/yy">
                  <c:v>43594</c:v>
                </c:pt>
                <c:pt idx="919" formatCode="m/d/yy">
                  <c:v>43595</c:v>
                </c:pt>
                <c:pt idx="920" formatCode="m/d/yy">
                  <c:v>43598</c:v>
                </c:pt>
                <c:pt idx="921" formatCode="m/d/yy">
                  <c:v>43599</c:v>
                </c:pt>
                <c:pt idx="922" formatCode="m/d/yy">
                  <c:v>43600</c:v>
                </c:pt>
                <c:pt idx="923" formatCode="m/d/yy">
                  <c:v>43601</c:v>
                </c:pt>
                <c:pt idx="924" formatCode="m/d/yy">
                  <c:v>43602</c:v>
                </c:pt>
                <c:pt idx="925" formatCode="m/d/yy">
                  <c:v>43605</c:v>
                </c:pt>
                <c:pt idx="926" formatCode="m/d/yy">
                  <c:v>43606</c:v>
                </c:pt>
                <c:pt idx="927" formatCode="m/d/yy">
                  <c:v>43607</c:v>
                </c:pt>
                <c:pt idx="928" formatCode="m/d/yy">
                  <c:v>43608</c:v>
                </c:pt>
                <c:pt idx="929" formatCode="m/d/yy">
                  <c:v>43609</c:v>
                </c:pt>
                <c:pt idx="930" formatCode="m/d/yy">
                  <c:v>43612</c:v>
                </c:pt>
                <c:pt idx="931" formatCode="m/d/yy">
                  <c:v>43613</c:v>
                </c:pt>
                <c:pt idx="932" formatCode="m/d/yy">
                  <c:v>43614</c:v>
                </c:pt>
                <c:pt idx="933" formatCode="m/d/yy">
                  <c:v>43615</c:v>
                </c:pt>
                <c:pt idx="934" formatCode="m/d/yy">
                  <c:v>43616</c:v>
                </c:pt>
                <c:pt idx="935" formatCode="m/d/yy">
                  <c:v>43619</c:v>
                </c:pt>
                <c:pt idx="936" formatCode="m/d/yy">
                  <c:v>43620</c:v>
                </c:pt>
                <c:pt idx="937" formatCode="m/d/yy">
                  <c:v>43621</c:v>
                </c:pt>
                <c:pt idx="938" formatCode="m/d/yy">
                  <c:v>43622</c:v>
                </c:pt>
                <c:pt idx="939" formatCode="m/d/yy">
                  <c:v>43623</c:v>
                </c:pt>
                <c:pt idx="940" formatCode="m/d/yy">
                  <c:v>43626</c:v>
                </c:pt>
                <c:pt idx="941" formatCode="m/d/yy">
                  <c:v>43627</c:v>
                </c:pt>
                <c:pt idx="942" formatCode="m/d/yy">
                  <c:v>43628</c:v>
                </c:pt>
                <c:pt idx="943" formatCode="m/d/yy">
                  <c:v>43629</c:v>
                </c:pt>
                <c:pt idx="944" formatCode="m/d/yy">
                  <c:v>43630</c:v>
                </c:pt>
                <c:pt idx="945" formatCode="m/d/yy">
                  <c:v>43633</c:v>
                </c:pt>
                <c:pt idx="946" formatCode="m/d/yy">
                  <c:v>43634</c:v>
                </c:pt>
                <c:pt idx="947" formatCode="m/d/yy">
                  <c:v>43635</c:v>
                </c:pt>
                <c:pt idx="948" formatCode="m/d/yy">
                  <c:v>43636</c:v>
                </c:pt>
                <c:pt idx="949" formatCode="m/d/yy">
                  <c:v>43637</c:v>
                </c:pt>
                <c:pt idx="950" formatCode="m/d/yy">
                  <c:v>43640</c:v>
                </c:pt>
                <c:pt idx="951" formatCode="m/d/yy">
                  <c:v>43641</c:v>
                </c:pt>
                <c:pt idx="952" formatCode="m/d/yy">
                  <c:v>43642</c:v>
                </c:pt>
                <c:pt idx="953" formatCode="m/d/yy">
                  <c:v>43643</c:v>
                </c:pt>
                <c:pt idx="954" formatCode="m/d/yy">
                  <c:v>43644</c:v>
                </c:pt>
                <c:pt idx="955" formatCode="m/d/yy">
                  <c:v>43647</c:v>
                </c:pt>
                <c:pt idx="956" formatCode="m/d/yy">
                  <c:v>43648</c:v>
                </c:pt>
                <c:pt idx="957" formatCode="m/d/yy">
                  <c:v>43649</c:v>
                </c:pt>
                <c:pt idx="958" formatCode="m/d/yy">
                  <c:v>43650</c:v>
                </c:pt>
                <c:pt idx="959" formatCode="m/d/yy">
                  <c:v>43651</c:v>
                </c:pt>
                <c:pt idx="960" formatCode="m/d/yy">
                  <c:v>43654</c:v>
                </c:pt>
                <c:pt idx="961" formatCode="m/d/yy">
                  <c:v>43655</c:v>
                </c:pt>
                <c:pt idx="962" formatCode="m/d/yy">
                  <c:v>43656</c:v>
                </c:pt>
                <c:pt idx="963" formatCode="m/d/yy">
                  <c:v>43657</c:v>
                </c:pt>
                <c:pt idx="964" formatCode="m/d/yy">
                  <c:v>43658</c:v>
                </c:pt>
                <c:pt idx="965" formatCode="m/d/yy">
                  <c:v>43661</c:v>
                </c:pt>
                <c:pt idx="966" formatCode="m/d/yy">
                  <c:v>43662</c:v>
                </c:pt>
                <c:pt idx="967" formatCode="m/d/yy">
                  <c:v>43663</c:v>
                </c:pt>
                <c:pt idx="968" formatCode="m/d/yy">
                  <c:v>43664</c:v>
                </c:pt>
                <c:pt idx="969" formatCode="m/d/yy">
                  <c:v>43665</c:v>
                </c:pt>
                <c:pt idx="970" formatCode="m/d/yy">
                  <c:v>43668</c:v>
                </c:pt>
                <c:pt idx="971" formatCode="m/d/yy">
                  <c:v>43669</c:v>
                </c:pt>
                <c:pt idx="972" formatCode="m/d/yy">
                  <c:v>43670</c:v>
                </c:pt>
                <c:pt idx="973" formatCode="m/d/yy">
                  <c:v>43671</c:v>
                </c:pt>
                <c:pt idx="974" formatCode="m/d/yy">
                  <c:v>43672</c:v>
                </c:pt>
                <c:pt idx="975" formatCode="m/d/yy">
                  <c:v>43675</c:v>
                </c:pt>
                <c:pt idx="976" formatCode="m/d/yy">
                  <c:v>43676</c:v>
                </c:pt>
                <c:pt idx="977" formatCode="m/d/yy">
                  <c:v>43677</c:v>
                </c:pt>
                <c:pt idx="978" formatCode="m/d/yy">
                  <c:v>43678</c:v>
                </c:pt>
                <c:pt idx="979" formatCode="m/d/yy">
                  <c:v>43679</c:v>
                </c:pt>
                <c:pt idx="980" formatCode="m/d/yy">
                  <c:v>43682</c:v>
                </c:pt>
                <c:pt idx="981" formatCode="m/d/yy">
                  <c:v>43683</c:v>
                </c:pt>
                <c:pt idx="982" formatCode="m/d/yy">
                  <c:v>43684</c:v>
                </c:pt>
                <c:pt idx="983" formatCode="m/d/yy">
                  <c:v>43685</c:v>
                </c:pt>
                <c:pt idx="984" formatCode="m/d/yy">
                  <c:v>43686</c:v>
                </c:pt>
                <c:pt idx="985" formatCode="m/d/yy">
                  <c:v>43689</c:v>
                </c:pt>
                <c:pt idx="986" formatCode="m/d/yy">
                  <c:v>43690</c:v>
                </c:pt>
                <c:pt idx="987" formatCode="m/d/yy">
                  <c:v>43691</c:v>
                </c:pt>
                <c:pt idx="988" formatCode="m/d/yy">
                  <c:v>43692</c:v>
                </c:pt>
                <c:pt idx="989" formatCode="m/d/yy">
                  <c:v>43693</c:v>
                </c:pt>
                <c:pt idx="990" formatCode="m/d/yy">
                  <c:v>43696</c:v>
                </c:pt>
                <c:pt idx="991" formatCode="m/d/yy">
                  <c:v>43697</c:v>
                </c:pt>
                <c:pt idx="992" formatCode="m/d/yy">
                  <c:v>43698</c:v>
                </c:pt>
                <c:pt idx="993" formatCode="m/d/yy">
                  <c:v>43699</c:v>
                </c:pt>
                <c:pt idx="994" formatCode="m/d/yy">
                  <c:v>43700</c:v>
                </c:pt>
                <c:pt idx="995" formatCode="m/d/yy">
                  <c:v>43703</c:v>
                </c:pt>
                <c:pt idx="996" formatCode="m/d/yy">
                  <c:v>43704</c:v>
                </c:pt>
                <c:pt idx="997" formatCode="m/d/yy">
                  <c:v>43705</c:v>
                </c:pt>
                <c:pt idx="998" formatCode="m/d/yy">
                  <c:v>43706</c:v>
                </c:pt>
                <c:pt idx="999" formatCode="m/d/yy">
                  <c:v>43707</c:v>
                </c:pt>
                <c:pt idx="1000" formatCode="m/d/yy">
                  <c:v>43710</c:v>
                </c:pt>
                <c:pt idx="1001" formatCode="m/d/yy">
                  <c:v>43711</c:v>
                </c:pt>
                <c:pt idx="1002" formatCode="m/d/yy">
                  <c:v>43712</c:v>
                </c:pt>
                <c:pt idx="1003" formatCode="m/d/yy">
                  <c:v>43713</c:v>
                </c:pt>
                <c:pt idx="1004" formatCode="m/d/yy">
                  <c:v>43714</c:v>
                </c:pt>
                <c:pt idx="1005" formatCode="m/d/yy">
                  <c:v>43717</c:v>
                </c:pt>
                <c:pt idx="1006" formatCode="m/d/yy">
                  <c:v>43718</c:v>
                </c:pt>
                <c:pt idx="1007" formatCode="m/d/yy">
                  <c:v>43719</c:v>
                </c:pt>
                <c:pt idx="1008" formatCode="m/d/yy">
                  <c:v>43720</c:v>
                </c:pt>
                <c:pt idx="1009" formatCode="m/d/yy">
                  <c:v>43721</c:v>
                </c:pt>
                <c:pt idx="1010" formatCode="m/d/yy">
                  <c:v>43724</c:v>
                </c:pt>
                <c:pt idx="1011" formatCode="m/d/yy">
                  <c:v>43725</c:v>
                </c:pt>
                <c:pt idx="1012" formatCode="m/d/yy">
                  <c:v>43726</c:v>
                </c:pt>
                <c:pt idx="1013" formatCode="m/d/yy">
                  <c:v>43727</c:v>
                </c:pt>
                <c:pt idx="1014" formatCode="m/d/yy">
                  <c:v>43728</c:v>
                </c:pt>
                <c:pt idx="1015" formatCode="m/d/yy">
                  <c:v>43731</c:v>
                </c:pt>
                <c:pt idx="1016" formatCode="m/d/yy">
                  <c:v>43732</c:v>
                </c:pt>
                <c:pt idx="1017" formatCode="m/d/yy">
                  <c:v>43733</c:v>
                </c:pt>
                <c:pt idx="1018" formatCode="m/d/yy">
                  <c:v>43734</c:v>
                </c:pt>
                <c:pt idx="1019" formatCode="m/d/yy">
                  <c:v>43735</c:v>
                </c:pt>
                <c:pt idx="1020" formatCode="m/d/yy">
                  <c:v>43738</c:v>
                </c:pt>
                <c:pt idx="1021" formatCode="m/d/yy">
                  <c:v>43739</c:v>
                </c:pt>
                <c:pt idx="1022" formatCode="m/d/yy">
                  <c:v>43740</c:v>
                </c:pt>
                <c:pt idx="1023" formatCode="m/d/yy">
                  <c:v>43741</c:v>
                </c:pt>
                <c:pt idx="1024" formatCode="m/d/yy">
                  <c:v>43742</c:v>
                </c:pt>
                <c:pt idx="1025" formatCode="m/d/yy">
                  <c:v>43745</c:v>
                </c:pt>
                <c:pt idx="1026" formatCode="m/d/yy">
                  <c:v>43746</c:v>
                </c:pt>
                <c:pt idx="1027" formatCode="m/d/yy">
                  <c:v>43747</c:v>
                </c:pt>
                <c:pt idx="1028" formatCode="m/d/yy">
                  <c:v>43748</c:v>
                </c:pt>
                <c:pt idx="1029" formatCode="m/d/yy">
                  <c:v>43749</c:v>
                </c:pt>
                <c:pt idx="1030" formatCode="m/d/yy">
                  <c:v>43752</c:v>
                </c:pt>
                <c:pt idx="1031" formatCode="m/d/yy">
                  <c:v>43753</c:v>
                </c:pt>
                <c:pt idx="1032" formatCode="m/d/yy">
                  <c:v>43754</c:v>
                </c:pt>
                <c:pt idx="1033" formatCode="m/d/yy">
                  <c:v>43755</c:v>
                </c:pt>
                <c:pt idx="1034" formatCode="m/d/yy">
                  <c:v>43756</c:v>
                </c:pt>
                <c:pt idx="1035" formatCode="m/d/yy">
                  <c:v>43759</c:v>
                </c:pt>
                <c:pt idx="1036" formatCode="m/d/yy">
                  <c:v>43760</c:v>
                </c:pt>
                <c:pt idx="1037" formatCode="m/d/yy">
                  <c:v>43761</c:v>
                </c:pt>
                <c:pt idx="1038" formatCode="m/d/yy">
                  <c:v>43762</c:v>
                </c:pt>
                <c:pt idx="1039" formatCode="m/d/yy">
                  <c:v>43763</c:v>
                </c:pt>
                <c:pt idx="1040" formatCode="m/d/yy">
                  <c:v>43766</c:v>
                </c:pt>
                <c:pt idx="1041" formatCode="m/d/yy">
                  <c:v>43767</c:v>
                </c:pt>
                <c:pt idx="1042" formatCode="m/d/yy">
                  <c:v>43768</c:v>
                </c:pt>
                <c:pt idx="1043" formatCode="m/d/yy">
                  <c:v>43769</c:v>
                </c:pt>
                <c:pt idx="1044" formatCode="m/d/yy">
                  <c:v>43770</c:v>
                </c:pt>
                <c:pt idx="1045" formatCode="m/d/yy">
                  <c:v>43773</c:v>
                </c:pt>
                <c:pt idx="1046" formatCode="m/d/yy">
                  <c:v>43774</c:v>
                </c:pt>
                <c:pt idx="1047" formatCode="m/d/yy">
                  <c:v>43775</c:v>
                </c:pt>
                <c:pt idx="1048" formatCode="m/d/yy">
                  <c:v>43776</c:v>
                </c:pt>
                <c:pt idx="1049" formatCode="m/d/yy">
                  <c:v>43777</c:v>
                </c:pt>
                <c:pt idx="1050" formatCode="m/d/yy">
                  <c:v>43780</c:v>
                </c:pt>
                <c:pt idx="1051" formatCode="m/d/yy">
                  <c:v>43781</c:v>
                </c:pt>
                <c:pt idx="1052" formatCode="m/d/yy">
                  <c:v>43782</c:v>
                </c:pt>
                <c:pt idx="1053" formatCode="m/d/yy">
                  <c:v>43783</c:v>
                </c:pt>
                <c:pt idx="1054" formatCode="m/d/yy">
                  <c:v>43784</c:v>
                </c:pt>
                <c:pt idx="1055" formatCode="m/d/yy">
                  <c:v>43787</c:v>
                </c:pt>
                <c:pt idx="1056" formatCode="m/d/yy">
                  <c:v>43788</c:v>
                </c:pt>
                <c:pt idx="1057" formatCode="m/d/yy">
                  <c:v>43789</c:v>
                </c:pt>
                <c:pt idx="1058" formatCode="m/d/yy">
                  <c:v>43790</c:v>
                </c:pt>
                <c:pt idx="1059" formatCode="m/d/yy">
                  <c:v>43791</c:v>
                </c:pt>
                <c:pt idx="1060" formatCode="m/d/yy">
                  <c:v>43794</c:v>
                </c:pt>
                <c:pt idx="1061" formatCode="m/d/yy">
                  <c:v>43795</c:v>
                </c:pt>
                <c:pt idx="1062" formatCode="m/d/yy">
                  <c:v>43796</c:v>
                </c:pt>
                <c:pt idx="1063" formatCode="m/d/yy">
                  <c:v>43797</c:v>
                </c:pt>
                <c:pt idx="1064" formatCode="m/d/yy">
                  <c:v>43798</c:v>
                </c:pt>
                <c:pt idx="1065" formatCode="m/d/yy">
                  <c:v>43801</c:v>
                </c:pt>
                <c:pt idx="1066" formatCode="m/d/yy">
                  <c:v>43802</c:v>
                </c:pt>
                <c:pt idx="1067" formatCode="m/d/yy">
                  <c:v>43803</c:v>
                </c:pt>
                <c:pt idx="1068" formatCode="m/d/yy">
                  <c:v>43804</c:v>
                </c:pt>
                <c:pt idx="1069" formatCode="m/d/yy">
                  <c:v>43805</c:v>
                </c:pt>
                <c:pt idx="1070" formatCode="m/d/yy">
                  <c:v>43808</c:v>
                </c:pt>
                <c:pt idx="1071" formatCode="m/d/yy">
                  <c:v>43809</c:v>
                </c:pt>
                <c:pt idx="1072" formatCode="m/d/yy">
                  <c:v>43810</c:v>
                </c:pt>
                <c:pt idx="1073" formatCode="m/d/yy">
                  <c:v>43811</c:v>
                </c:pt>
                <c:pt idx="1074" formatCode="m/d/yy">
                  <c:v>43812</c:v>
                </c:pt>
                <c:pt idx="1075" formatCode="m/d/yy">
                  <c:v>43815</c:v>
                </c:pt>
                <c:pt idx="1076" formatCode="m/d/yy">
                  <c:v>43816</c:v>
                </c:pt>
                <c:pt idx="1077" formatCode="m/d/yy">
                  <c:v>43817</c:v>
                </c:pt>
                <c:pt idx="1078" formatCode="m/d/yy">
                  <c:v>43818</c:v>
                </c:pt>
                <c:pt idx="1079" formatCode="m/d/yy">
                  <c:v>43819</c:v>
                </c:pt>
                <c:pt idx="1080" formatCode="m/d/yy">
                  <c:v>43822</c:v>
                </c:pt>
                <c:pt idx="1081" formatCode="m/d/yy">
                  <c:v>43823</c:v>
                </c:pt>
                <c:pt idx="1082" formatCode="m/d/yy">
                  <c:v>43824</c:v>
                </c:pt>
                <c:pt idx="1083" formatCode="m/d/yy">
                  <c:v>43825</c:v>
                </c:pt>
                <c:pt idx="1084" formatCode="m/d/yy">
                  <c:v>43826</c:v>
                </c:pt>
                <c:pt idx="1085" formatCode="m/d/yy">
                  <c:v>43829</c:v>
                </c:pt>
                <c:pt idx="1086" formatCode="m/d/yy">
                  <c:v>43830</c:v>
                </c:pt>
                <c:pt idx="1087" formatCode="m/d/yy">
                  <c:v>43831</c:v>
                </c:pt>
                <c:pt idx="1088" formatCode="m/d/yy">
                  <c:v>43832</c:v>
                </c:pt>
                <c:pt idx="1089" formatCode="m/d/yy">
                  <c:v>43833</c:v>
                </c:pt>
                <c:pt idx="1090" formatCode="m/d/yy">
                  <c:v>43836</c:v>
                </c:pt>
                <c:pt idx="1091" formatCode="m/d/yy">
                  <c:v>43837</c:v>
                </c:pt>
                <c:pt idx="1092" formatCode="m/d/yy">
                  <c:v>43838</c:v>
                </c:pt>
                <c:pt idx="1093" formatCode="m/d/yy">
                  <c:v>43839</c:v>
                </c:pt>
                <c:pt idx="1094" formatCode="m/d/yy">
                  <c:v>43840</c:v>
                </c:pt>
                <c:pt idx="1095" formatCode="m/d/yy">
                  <c:v>43843</c:v>
                </c:pt>
                <c:pt idx="1096" formatCode="m/d/yy">
                  <c:v>43844</c:v>
                </c:pt>
                <c:pt idx="1097" formatCode="m/d/yy">
                  <c:v>43845</c:v>
                </c:pt>
                <c:pt idx="1098" formatCode="m/d/yy">
                  <c:v>43846</c:v>
                </c:pt>
                <c:pt idx="1099" formatCode="m/d/yy">
                  <c:v>43847</c:v>
                </c:pt>
                <c:pt idx="1100" formatCode="m/d/yy">
                  <c:v>43850</c:v>
                </c:pt>
                <c:pt idx="1101" formatCode="m/d/yy">
                  <c:v>43851</c:v>
                </c:pt>
                <c:pt idx="1102" formatCode="m/d/yy">
                  <c:v>43852</c:v>
                </c:pt>
                <c:pt idx="1103" formatCode="m/d/yy">
                  <c:v>43853</c:v>
                </c:pt>
                <c:pt idx="1104" formatCode="m/d/yy">
                  <c:v>43854</c:v>
                </c:pt>
                <c:pt idx="1105" formatCode="m/d/yy">
                  <c:v>43857</c:v>
                </c:pt>
                <c:pt idx="1106" formatCode="m/d/yy">
                  <c:v>43858</c:v>
                </c:pt>
                <c:pt idx="1107" formatCode="m/d/yy">
                  <c:v>43859</c:v>
                </c:pt>
                <c:pt idx="1108" formatCode="m/d/yy">
                  <c:v>43860</c:v>
                </c:pt>
                <c:pt idx="1109" formatCode="m/d/yy">
                  <c:v>43861</c:v>
                </c:pt>
                <c:pt idx="1110" formatCode="m/d/yy">
                  <c:v>43864</c:v>
                </c:pt>
                <c:pt idx="1111" formatCode="m/d/yy">
                  <c:v>43865</c:v>
                </c:pt>
                <c:pt idx="1112" formatCode="m/d/yy">
                  <c:v>43866</c:v>
                </c:pt>
                <c:pt idx="1113" formatCode="m/d/yy">
                  <c:v>43867</c:v>
                </c:pt>
                <c:pt idx="1114" formatCode="m/d/yy">
                  <c:v>43868</c:v>
                </c:pt>
                <c:pt idx="1115" formatCode="m/d/yy">
                  <c:v>43871</c:v>
                </c:pt>
                <c:pt idx="1116" formatCode="m/d/yy">
                  <c:v>43872</c:v>
                </c:pt>
                <c:pt idx="1117" formatCode="m/d/yy">
                  <c:v>43873</c:v>
                </c:pt>
                <c:pt idx="1118" formatCode="m/d/yy">
                  <c:v>43874</c:v>
                </c:pt>
                <c:pt idx="1119" formatCode="m/d/yy">
                  <c:v>43875</c:v>
                </c:pt>
                <c:pt idx="1120" formatCode="m/d/yy">
                  <c:v>43878</c:v>
                </c:pt>
                <c:pt idx="1121" formatCode="m/d/yy">
                  <c:v>43879</c:v>
                </c:pt>
                <c:pt idx="1122" formatCode="m/d/yy">
                  <c:v>43880</c:v>
                </c:pt>
                <c:pt idx="1123" formatCode="m/d/yy">
                  <c:v>43881</c:v>
                </c:pt>
                <c:pt idx="1124" formatCode="m/d/yy">
                  <c:v>43882</c:v>
                </c:pt>
                <c:pt idx="1125" formatCode="m/d/yy">
                  <c:v>43885</c:v>
                </c:pt>
                <c:pt idx="1126" formatCode="m/d/yy">
                  <c:v>43886</c:v>
                </c:pt>
                <c:pt idx="1127" formatCode="m/d/yy">
                  <c:v>43887</c:v>
                </c:pt>
                <c:pt idx="1128" formatCode="m/d/yy">
                  <c:v>43888</c:v>
                </c:pt>
                <c:pt idx="1129" formatCode="m/d/yy">
                  <c:v>43889</c:v>
                </c:pt>
                <c:pt idx="1130" formatCode="m/d/yy">
                  <c:v>43892</c:v>
                </c:pt>
                <c:pt idx="1131" formatCode="m/d/yy">
                  <c:v>43893</c:v>
                </c:pt>
                <c:pt idx="1132" formatCode="m/d/yy">
                  <c:v>43894</c:v>
                </c:pt>
                <c:pt idx="1133" formatCode="m/d/yy">
                  <c:v>43895</c:v>
                </c:pt>
                <c:pt idx="1134" formatCode="m/d/yy">
                  <c:v>43896</c:v>
                </c:pt>
                <c:pt idx="1135" formatCode="m/d/yy">
                  <c:v>43899</c:v>
                </c:pt>
                <c:pt idx="1136" formatCode="m/d/yy">
                  <c:v>43900</c:v>
                </c:pt>
                <c:pt idx="1137" formatCode="m/d/yy">
                  <c:v>43901</c:v>
                </c:pt>
                <c:pt idx="1138" formatCode="m/d/yy">
                  <c:v>43902</c:v>
                </c:pt>
                <c:pt idx="1139" formatCode="m/d/yy">
                  <c:v>43903</c:v>
                </c:pt>
                <c:pt idx="1140" formatCode="m/d/yy">
                  <c:v>43906</c:v>
                </c:pt>
                <c:pt idx="1141" formatCode="m/d/yy">
                  <c:v>43907</c:v>
                </c:pt>
                <c:pt idx="1142" formatCode="m/d/yy">
                  <c:v>43908</c:v>
                </c:pt>
                <c:pt idx="1143" formatCode="m/d/yy">
                  <c:v>43909</c:v>
                </c:pt>
                <c:pt idx="1144" formatCode="m/d/yy">
                  <c:v>43910</c:v>
                </c:pt>
                <c:pt idx="1145" formatCode="m/d/yy">
                  <c:v>43913</c:v>
                </c:pt>
                <c:pt idx="1146" formatCode="m/d/yy">
                  <c:v>43914</c:v>
                </c:pt>
                <c:pt idx="1147" formatCode="m/d/yy">
                  <c:v>43915</c:v>
                </c:pt>
                <c:pt idx="1148" formatCode="m/d/yy">
                  <c:v>43916</c:v>
                </c:pt>
                <c:pt idx="1149" formatCode="m/d/yy">
                  <c:v>43917</c:v>
                </c:pt>
                <c:pt idx="1150" formatCode="m/d/yy">
                  <c:v>43920</c:v>
                </c:pt>
                <c:pt idx="1151" formatCode="m/d/yy">
                  <c:v>43921</c:v>
                </c:pt>
                <c:pt idx="1152" formatCode="m/d/yy">
                  <c:v>43922</c:v>
                </c:pt>
                <c:pt idx="1153" formatCode="m/d/yy">
                  <c:v>43923</c:v>
                </c:pt>
                <c:pt idx="1154" formatCode="m/d/yy">
                  <c:v>43924</c:v>
                </c:pt>
                <c:pt idx="1155" formatCode="m/d/yy">
                  <c:v>43927</c:v>
                </c:pt>
                <c:pt idx="1156" formatCode="m/d/yy">
                  <c:v>43928</c:v>
                </c:pt>
                <c:pt idx="1157" formatCode="m/d/yy">
                  <c:v>43929</c:v>
                </c:pt>
                <c:pt idx="1158" formatCode="m/d/yy">
                  <c:v>43930</c:v>
                </c:pt>
                <c:pt idx="1159" formatCode="m/d/yy">
                  <c:v>43931</c:v>
                </c:pt>
                <c:pt idx="1160" formatCode="m/d/yy">
                  <c:v>43934</c:v>
                </c:pt>
                <c:pt idx="1161" formatCode="m/d/yy">
                  <c:v>43935</c:v>
                </c:pt>
                <c:pt idx="1162" formatCode="m/d/yy">
                  <c:v>43936</c:v>
                </c:pt>
                <c:pt idx="1163" formatCode="m/d/yy">
                  <c:v>43937</c:v>
                </c:pt>
                <c:pt idx="1164" formatCode="m/d/yy">
                  <c:v>43938</c:v>
                </c:pt>
                <c:pt idx="1165" formatCode="m/d/yy">
                  <c:v>43941</c:v>
                </c:pt>
                <c:pt idx="1166" formatCode="m/d/yy">
                  <c:v>43942</c:v>
                </c:pt>
                <c:pt idx="1167" formatCode="m/d/yy">
                  <c:v>43943</c:v>
                </c:pt>
                <c:pt idx="1168" formatCode="m/d/yy">
                  <c:v>43944</c:v>
                </c:pt>
                <c:pt idx="1169" formatCode="m/d/yy">
                  <c:v>43945</c:v>
                </c:pt>
                <c:pt idx="1170" formatCode="m/d/yy">
                  <c:v>43948</c:v>
                </c:pt>
                <c:pt idx="1171" formatCode="m/d/yy">
                  <c:v>43949</c:v>
                </c:pt>
                <c:pt idx="1172" formatCode="m/d/yy">
                  <c:v>43950</c:v>
                </c:pt>
                <c:pt idx="1173" formatCode="m/d/yy">
                  <c:v>43951</c:v>
                </c:pt>
                <c:pt idx="1174" formatCode="m/d/yy">
                  <c:v>43952</c:v>
                </c:pt>
                <c:pt idx="1175" formatCode="m/d/yy">
                  <c:v>43955</c:v>
                </c:pt>
                <c:pt idx="1176" formatCode="m/d/yy">
                  <c:v>43956</c:v>
                </c:pt>
                <c:pt idx="1177" formatCode="m/d/yy">
                  <c:v>43957</c:v>
                </c:pt>
                <c:pt idx="1178" formatCode="m/d/yy">
                  <c:v>43958</c:v>
                </c:pt>
                <c:pt idx="1179" formatCode="m/d/yy">
                  <c:v>43959</c:v>
                </c:pt>
                <c:pt idx="1180" formatCode="m/d/yy">
                  <c:v>43962</c:v>
                </c:pt>
                <c:pt idx="1181" formatCode="m/d/yy">
                  <c:v>43963</c:v>
                </c:pt>
                <c:pt idx="1182" formatCode="m/d/yy">
                  <c:v>43964</c:v>
                </c:pt>
                <c:pt idx="1183" formatCode="m/d/yy">
                  <c:v>43965</c:v>
                </c:pt>
                <c:pt idx="1184" formatCode="m/d/yy">
                  <c:v>43966</c:v>
                </c:pt>
                <c:pt idx="1185" formatCode="m/d/yy">
                  <c:v>43969</c:v>
                </c:pt>
                <c:pt idx="1186" formatCode="m/d/yy">
                  <c:v>43970</c:v>
                </c:pt>
                <c:pt idx="1187" formatCode="m/d/yy">
                  <c:v>43971</c:v>
                </c:pt>
                <c:pt idx="1188" formatCode="m/d/yy">
                  <c:v>43972</c:v>
                </c:pt>
                <c:pt idx="1189" formatCode="m/d/yy">
                  <c:v>43973</c:v>
                </c:pt>
                <c:pt idx="1190" formatCode="m/d/yy">
                  <c:v>43976</c:v>
                </c:pt>
                <c:pt idx="1191" formatCode="m/d/yy">
                  <c:v>43977</c:v>
                </c:pt>
                <c:pt idx="1192" formatCode="m/d/yy">
                  <c:v>43978</c:v>
                </c:pt>
                <c:pt idx="1193" formatCode="m/d/yy">
                  <c:v>43979</c:v>
                </c:pt>
                <c:pt idx="1194" formatCode="m/d/yy">
                  <c:v>43980</c:v>
                </c:pt>
                <c:pt idx="1195" formatCode="m/d/yy">
                  <c:v>43983</c:v>
                </c:pt>
                <c:pt idx="1196" formatCode="m/d/yy">
                  <c:v>43984</c:v>
                </c:pt>
                <c:pt idx="1197" formatCode="m/d/yy">
                  <c:v>43985</c:v>
                </c:pt>
                <c:pt idx="1198" formatCode="m/d/yy">
                  <c:v>43986</c:v>
                </c:pt>
                <c:pt idx="1199" formatCode="m/d/yy">
                  <c:v>43987</c:v>
                </c:pt>
                <c:pt idx="1200" formatCode="m/d/yy">
                  <c:v>43990</c:v>
                </c:pt>
                <c:pt idx="1201" formatCode="m/d/yy">
                  <c:v>43991</c:v>
                </c:pt>
                <c:pt idx="1202" formatCode="m/d/yy">
                  <c:v>43992</c:v>
                </c:pt>
                <c:pt idx="1203" formatCode="m/d/yy">
                  <c:v>43993</c:v>
                </c:pt>
                <c:pt idx="1204" formatCode="m/d/yy">
                  <c:v>43994</c:v>
                </c:pt>
                <c:pt idx="1205" formatCode="m/d/yy">
                  <c:v>43997</c:v>
                </c:pt>
                <c:pt idx="1206" formatCode="m/d/yy">
                  <c:v>43998</c:v>
                </c:pt>
                <c:pt idx="1207" formatCode="m/d/yy">
                  <c:v>43999</c:v>
                </c:pt>
                <c:pt idx="1208" formatCode="m/d/yy">
                  <c:v>44000</c:v>
                </c:pt>
                <c:pt idx="1209" formatCode="m/d/yy">
                  <c:v>44001</c:v>
                </c:pt>
                <c:pt idx="1210" formatCode="m/d/yy">
                  <c:v>44004</c:v>
                </c:pt>
                <c:pt idx="1211" formatCode="m/d/yy">
                  <c:v>44005</c:v>
                </c:pt>
                <c:pt idx="1212" formatCode="m/d/yy">
                  <c:v>44006</c:v>
                </c:pt>
                <c:pt idx="1213" formatCode="m/d/yy">
                  <c:v>44007</c:v>
                </c:pt>
                <c:pt idx="1214" formatCode="m/d/yy">
                  <c:v>44008</c:v>
                </c:pt>
                <c:pt idx="1215" formatCode="m/d/yy">
                  <c:v>44011</c:v>
                </c:pt>
                <c:pt idx="1216" formatCode="m/d/yy">
                  <c:v>44012</c:v>
                </c:pt>
                <c:pt idx="1217" formatCode="m/d/yy">
                  <c:v>44013</c:v>
                </c:pt>
                <c:pt idx="1218" formatCode="m/d/yy">
                  <c:v>44014</c:v>
                </c:pt>
                <c:pt idx="1219" formatCode="m/d/yy">
                  <c:v>44015</c:v>
                </c:pt>
                <c:pt idx="1220" formatCode="m/d/yy">
                  <c:v>44018</c:v>
                </c:pt>
                <c:pt idx="1221" formatCode="m/d/yy">
                  <c:v>44019</c:v>
                </c:pt>
                <c:pt idx="1222" formatCode="m/d/yy">
                  <c:v>44020</c:v>
                </c:pt>
                <c:pt idx="1223" formatCode="m/d/yy">
                  <c:v>44021</c:v>
                </c:pt>
                <c:pt idx="1224" formatCode="m/d/yy">
                  <c:v>44022</c:v>
                </c:pt>
                <c:pt idx="1225" formatCode="m/d/yy">
                  <c:v>44025</c:v>
                </c:pt>
                <c:pt idx="1226" formatCode="m/d/yy">
                  <c:v>44026</c:v>
                </c:pt>
                <c:pt idx="1227" formatCode="m/d/yy">
                  <c:v>44027</c:v>
                </c:pt>
                <c:pt idx="1228" formatCode="m/d/yy">
                  <c:v>44028</c:v>
                </c:pt>
                <c:pt idx="1229" formatCode="m/d/yy">
                  <c:v>44029</c:v>
                </c:pt>
                <c:pt idx="1230" formatCode="m/d/yy">
                  <c:v>44032</c:v>
                </c:pt>
                <c:pt idx="1231" formatCode="m/d/yy">
                  <c:v>44033</c:v>
                </c:pt>
                <c:pt idx="1232" formatCode="m/d/yy">
                  <c:v>44034</c:v>
                </c:pt>
                <c:pt idx="1233" formatCode="m/d/yy">
                  <c:v>44035</c:v>
                </c:pt>
                <c:pt idx="1234" formatCode="m/d/yy">
                  <c:v>44036</c:v>
                </c:pt>
                <c:pt idx="1235" formatCode="m/d/yy">
                  <c:v>44039</c:v>
                </c:pt>
                <c:pt idx="1236" formatCode="m/d/yy">
                  <c:v>44040</c:v>
                </c:pt>
                <c:pt idx="1237" formatCode="m/d/yy">
                  <c:v>44041</c:v>
                </c:pt>
                <c:pt idx="1238" formatCode="m/d/yy">
                  <c:v>44042</c:v>
                </c:pt>
                <c:pt idx="1239" formatCode="m/d/yy">
                  <c:v>44043</c:v>
                </c:pt>
                <c:pt idx="1240" formatCode="m/d/yy">
                  <c:v>44046</c:v>
                </c:pt>
                <c:pt idx="1241" formatCode="m/d/yy">
                  <c:v>44047</c:v>
                </c:pt>
                <c:pt idx="1242" formatCode="m/d/yy">
                  <c:v>44048</c:v>
                </c:pt>
                <c:pt idx="1243" formatCode="m/d/yy">
                  <c:v>44049</c:v>
                </c:pt>
                <c:pt idx="1244" formatCode="m/d/yy">
                  <c:v>44050</c:v>
                </c:pt>
                <c:pt idx="1245" formatCode="m/d/yy">
                  <c:v>44053</c:v>
                </c:pt>
                <c:pt idx="1246" formatCode="m/d/yy">
                  <c:v>44054</c:v>
                </c:pt>
                <c:pt idx="1247" formatCode="m/d/yy">
                  <c:v>44055</c:v>
                </c:pt>
                <c:pt idx="1248" formatCode="m/d/yy">
                  <c:v>44056</c:v>
                </c:pt>
                <c:pt idx="1249" formatCode="m/d/yy">
                  <c:v>44057</c:v>
                </c:pt>
                <c:pt idx="1250" formatCode="m/d/yy">
                  <c:v>44060</c:v>
                </c:pt>
                <c:pt idx="1251" formatCode="m/d/yy">
                  <c:v>44061</c:v>
                </c:pt>
                <c:pt idx="1252" formatCode="m/d/yy">
                  <c:v>44062</c:v>
                </c:pt>
                <c:pt idx="1253" formatCode="m/d/yy">
                  <c:v>44063</c:v>
                </c:pt>
                <c:pt idx="1254" formatCode="m/d/yy">
                  <c:v>44064</c:v>
                </c:pt>
                <c:pt idx="1255" formatCode="m/d/yy">
                  <c:v>44067</c:v>
                </c:pt>
                <c:pt idx="1256" formatCode="m/d/yy">
                  <c:v>44068</c:v>
                </c:pt>
                <c:pt idx="1257" formatCode="m/d/yy">
                  <c:v>44069</c:v>
                </c:pt>
                <c:pt idx="1258" formatCode="m/d/yy">
                  <c:v>44070</c:v>
                </c:pt>
                <c:pt idx="1259" formatCode="m/d/yy">
                  <c:v>44071</c:v>
                </c:pt>
                <c:pt idx="1260" formatCode="m/d/yy">
                  <c:v>44074</c:v>
                </c:pt>
                <c:pt idx="1261" formatCode="m/d/yy">
                  <c:v>44075</c:v>
                </c:pt>
                <c:pt idx="1262" formatCode="m/d/yy">
                  <c:v>44076</c:v>
                </c:pt>
                <c:pt idx="1263" formatCode="m/d/yy">
                  <c:v>44077</c:v>
                </c:pt>
                <c:pt idx="1264" formatCode="m/d/yy">
                  <c:v>44078</c:v>
                </c:pt>
                <c:pt idx="1265" formatCode="m/d/yy">
                  <c:v>44081</c:v>
                </c:pt>
                <c:pt idx="1266" formatCode="m/d/yy">
                  <c:v>44082</c:v>
                </c:pt>
                <c:pt idx="1267" formatCode="m/d/yy">
                  <c:v>44083</c:v>
                </c:pt>
                <c:pt idx="1268" formatCode="m/d/yy">
                  <c:v>44084</c:v>
                </c:pt>
                <c:pt idx="1269" formatCode="m/d/yy">
                  <c:v>44085</c:v>
                </c:pt>
                <c:pt idx="1270" formatCode="m/d/yy">
                  <c:v>44088</c:v>
                </c:pt>
                <c:pt idx="1271" formatCode="m/d/yy">
                  <c:v>44089</c:v>
                </c:pt>
                <c:pt idx="1272" formatCode="m/d/yy">
                  <c:v>44090</c:v>
                </c:pt>
                <c:pt idx="1273" formatCode="m/d/yy">
                  <c:v>44091</c:v>
                </c:pt>
                <c:pt idx="1274" formatCode="m/d/yy">
                  <c:v>44092</c:v>
                </c:pt>
                <c:pt idx="1275" formatCode="m/d/yy">
                  <c:v>44095</c:v>
                </c:pt>
                <c:pt idx="1276" formatCode="m/d/yy">
                  <c:v>44096</c:v>
                </c:pt>
                <c:pt idx="1277" formatCode="m/d/yy">
                  <c:v>44097</c:v>
                </c:pt>
                <c:pt idx="1278" formatCode="m/d/yy">
                  <c:v>44098</c:v>
                </c:pt>
                <c:pt idx="1279" formatCode="m/d/yy">
                  <c:v>44099</c:v>
                </c:pt>
                <c:pt idx="1280" formatCode="m/d/yy">
                  <c:v>44102</c:v>
                </c:pt>
                <c:pt idx="1281" formatCode="m/d/yy">
                  <c:v>44103</c:v>
                </c:pt>
                <c:pt idx="1282" formatCode="m/d/yy">
                  <c:v>44104</c:v>
                </c:pt>
                <c:pt idx="1283" formatCode="m/d/yy">
                  <c:v>44105</c:v>
                </c:pt>
                <c:pt idx="1284" formatCode="m/d/yy">
                  <c:v>44106</c:v>
                </c:pt>
                <c:pt idx="1285" formatCode="m/d/yy">
                  <c:v>44109</c:v>
                </c:pt>
                <c:pt idx="1286" formatCode="m/d/yy">
                  <c:v>44110</c:v>
                </c:pt>
                <c:pt idx="1287" formatCode="m/d/yy">
                  <c:v>44111</c:v>
                </c:pt>
                <c:pt idx="1288" formatCode="m/d/yy">
                  <c:v>44112</c:v>
                </c:pt>
                <c:pt idx="1289" formatCode="m/d/yy">
                  <c:v>44113</c:v>
                </c:pt>
                <c:pt idx="1290" formatCode="m/d/yy">
                  <c:v>44116</c:v>
                </c:pt>
                <c:pt idx="1291" formatCode="m/d/yy">
                  <c:v>44117</c:v>
                </c:pt>
                <c:pt idx="1292" formatCode="m/d/yy">
                  <c:v>44118</c:v>
                </c:pt>
                <c:pt idx="1293" formatCode="m/d/yy">
                  <c:v>44119</c:v>
                </c:pt>
                <c:pt idx="1294" formatCode="m/d/yy">
                  <c:v>44120</c:v>
                </c:pt>
                <c:pt idx="1295" formatCode="m/d/yy">
                  <c:v>44123</c:v>
                </c:pt>
                <c:pt idx="1296" formatCode="m/d/yy">
                  <c:v>44124</c:v>
                </c:pt>
                <c:pt idx="1297" formatCode="m/d/yy">
                  <c:v>44125</c:v>
                </c:pt>
                <c:pt idx="1298" formatCode="m/d/yy">
                  <c:v>44126</c:v>
                </c:pt>
                <c:pt idx="1299" formatCode="m/d/yy">
                  <c:v>44127</c:v>
                </c:pt>
                <c:pt idx="1300" formatCode="m/d/yy">
                  <c:v>44130</c:v>
                </c:pt>
                <c:pt idx="1301" formatCode="m/d/yy">
                  <c:v>44131</c:v>
                </c:pt>
                <c:pt idx="1302" formatCode="m/d/yy">
                  <c:v>44132</c:v>
                </c:pt>
                <c:pt idx="1303" formatCode="m/d/yy">
                  <c:v>44133</c:v>
                </c:pt>
                <c:pt idx="1304" formatCode="m/d/yy">
                  <c:v>44134</c:v>
                </c:pt>
                <c:pt idx="1305" formatCode="m/d/yy">
                  <c:v>44137</c:v>
                </c:pt>
                <c:pt idx="1306" formatCode="m/d/yy">
                  <c:v>44138</c:v>
                </c:pt>
                <c:pt idx="1307" formatCode="m/d/yy">
                  <c:v>44139</c:v>
                </c:pt>
                <c:pt idx="1308" formatCode="m/d/yy">
                  <c:v>44140</c:v>
                </c:pt>
                <c:pt idx="1309" formatCode="m/d/yy">
                  <c:v>44141</c:v>
                </c:pt>
                <c:pt idx="1310" formatCode="m/d/yy">
                  <c:v>44144</c:v>
                </c:pt>
                <c:pt idx="1311" formatCode="m/d/yy">
                  <c:v>44145</c:v>
                </c:pt>
                <c:pt idx="1312" formatCode="m/d/yy">
                  <c:v>44146</c:v>
                </c:pt>
                <c:pt idx="1313" formatCode="m/d/yy">
                  <c:v>44147</c:v>
                </c:pt>
                <c:pt idx="1314" formatCode="m/d/yy">
                  <c:v>44148</c:v>
                </c:pt>
                <c:pt idx="1315" formatCode="m/d/yy">
                  <c:v>44151</c:v>
                </c:pt>
                <c:pt idx="1316" formatCode="m/d/yy">
                  <c:v>44152</c:v>
                </c:pt>
                <c:pt idx="1317" formatCode="m/d/yy">
                  <c:v>44153</c:v>
                </c:pt>
                <c:pt idx="1318" formatCode="m/d/yy">
                  <c:v>44154</c:v>
                </c:pt>
                <c:pt idx="1319" formatCode="m/d/yy">
                  <c:v>44155</c:v>
                </c:pt>
                <c:pt idx="1320" formatCode="m/d/yy">
                  <c:v>44158</c:v>
                </c:pt>
                <c:pt idx="1321" formatCode="m/d/yy">
                  <c:v>44159</c:v>
                </c:pt>
                <c:pt idx="1322" formatCode="m/d/yy">
                  <c:v>44160</c:v>
                </c:pt>
                <c:pt idx="1323" formatCode="m/d/yy">
                  <c:v>44161</c:v>
                </c:pt>
                <c:pt idx="1324" formatCode="m/d/yy">
                  <c:v>44162</c:v>
                </c:pt>
                <c:pt idx="1325" formatCode="m/d/yy">
                  <c:v>44165</c:v>
                </c:pt>
                <c:pt idx="1326" formatCode="m/d/yy">
                  <c:v>44166</c:v>
                </c:pt>
                <c:pt idx="1327" formatCode="m/d/yy">
                  <c:v>44167</c:v>
                </c:pt>
                <c:pt idx="1328" formatCode="m/d/yy">
                  <c:v>44168</c:v>
                </c:pt>
                <c:pt idx="1329" formatCode="m/d/yy">
                  <c:v>44169</c:v>
                </c:pt>
                <c:pt idx="1330" formatCode="m/d/yy">
                  <c:v>44172</c:v>
                </c:pt>
                <c:pt idx="1331" formatCode="m/d/yy">
                  <c:v>44173</c:v>
                </c:pt>
                <c:pt idx="1332" formatCode="m/d/yy">
                  <c:v>44174</c:v>
                </c:pt>
                <c:pt idx="1333" formatCode="m/d/yy">
                  <c:v>44175</c:v>
                </c:pt>
                <c:pt idx="1334" formatCode="m/d/yy">
                  <c:v>44176</c:v>
                </c:pt>
                <c:pt idx="1335" formatCode="m/d/yy">
                  <c:v>44179</c:v>
                </c:pt>
                <c:pt idx="1336" formatCode="m/d/yy">
                  <c:v>44180</c:v>
                </c:pt>
                <c:pt idx="1337" formatCode="m/d/yy">
                  <c:v>44181</c:v>
                </c:pt>
                <c:pt idx="1338" formatCode="m/d/yy">
                  <c:v>44182</c:v>
                </c:pt>
                <c:pt idx="1339" formatCode="m/d/yy">
                  <c:v>44183</c:v>
                </c:pt>
                <c:pt idx="1340" formatCode="m/d/yy">
                  <c:v>44186</c:v>
                </c:pt>
                <c:pt idx="1341" formatCode="m/d/yy">
                  <c:v>44187</c:v>
                </c:pt>
                <c:pt idx="1342" formatCode="m/d/yy">
                  <c:v>44188</c:v>
                </c:pt>
                <c:pt idx="1343" formatCode="m/d/yy">
                  <c:v>44189</c:v>
                </c:pt>
                <c:pt idx="1344" formatCode="m/d/yy">
                  <c:v>44190</c:v>
                </c:pt>
                <c:pt idx="1345" formatCode="m/d/yy">
                  <c:v>44193</c:v>
                </c:pt>
                <c:pt idx="1346" formatCode="m/d/yy">
                  <c:v>44194</c:v>
                </c:pt>
                <c:pt idx="1347" formatCode="m/d/yy">
                  <c:v>44195</c:v>
                </c:pt>
                <c:pt idx="1348" formatCode="m/d/yy">
                  <c:v>44196</c:v>
                </c:pt>
                <c:pt idx="1349" formatCode="m/d/yy">
                  <c:v>44197</c:v>
                </c:pt>
                <c:pt idx="1350" formatCode="m/d/yy">
                  <c:v>44200</c:v>
                </c:pt>
                <c:pt idx="1351" formatCode="m/d/yy">
                  <c:v>44201</c:v>
                </c:pt>
                <c:pt idx="1352" formatCode="m/d/yy">
                  <c:v>44202</c:v>
                </c:pt>
                <c:pt idx="1353" formatCode="m/d/yy">
                  <c:v>44203</c:v>
                </c:pt>
                <c:pt idx="1354" formatCode="m/d/yy">
                  <c:v>44204</c:v>
                </c:pt>
                <c:pt idx="1355" formatCode="m/d/yy">
                  <c:v>44207</c:v>
                </c:pt>
                <c:pt idx="1356" formatCode="m/d/yy">
                  <c:v>44208</c:v>
                </c:pt>
                <c:pt idx="1357" formatCode="m/d/yy">
                  <c:v>44209</c:v>
                </c:pt>
                <c:pt idx="1358" formatCode="m/d/yy">
                  <c:v>44210</c:v>
                </c:pt>
                <c:pt idx="1359" formatCode="m/d/yy">
                  <c:v>44211</c:v>
                </c:pt>
                <c:pt idx="1360" formatCode="m/d/yy">
                  <c:v>44214</c:v>
                </c:pt>
                <c:pt idx="1361" formatCode="m/d/yy">
                  <c:v>44215</c:v>
                </c:pt>
                <c:pt idx="1362" formatCode="m/d/yy">
                  <c:v>44216</c:v>
                </c:pt>
                <c:pt idx="1363" formatCode="m/d/yy">
                  <c:v>44217</c:v>
                </c:pt>
                <c:pt idx="1364" formatCode="m/d/yy">
                  <c:v>44218</c:v>
                </c:pt>
                <c:pt idx="1365" formatCode="m/d/yy">
                  <c:v>44221</c:v>
                </c:pt>
                <c:pt idx="1366" formatCode="m/d/yy">
                  <c:v>44222</c:v>
                </c:pt>
                <c:pt idx="1367" formatCode="m/d/yy">
                  <c:v>44223</c:v>
                </c:pt>
                <c:pt idx="1368" formatCode="m/d/yy">
                  <c:v>44224</c:v>
                </c:pt>
                <c:pt idx="1369" formatCode="m/d/yy">
                  <c:v>44225</c:v>
                </c:pt>
                <c:pt idx="1370" formatCode="m/d/yy">
                  <c:v>44228</c:v>
                </c:pt>
                <c:pt idx="1371" formatCode="m/d/yy">
                  <c:v>44229</c:v>
                </c:pt>
                <c:pt idx="1372" formatCode="m/d/yy">
                  <c:v>44230</c:v>
                </c:pt>
                <c:pt idx="1373" formatCode="m/d/yy">
                  <c:v>44231</c:v>
                </c:pt>
                <c:pt idx="1374" formatCode="m/d/yy">
                  <c:v>44232</c:v>
                </c:pt>
                <c:pt idx="1375" formatCode="m/d/yy">
                  <c:v>44235</c:v>
                </c:pt>
                <c:pt idx="1376" formatCode="m/d/yy">
                  <c:v>44236</c:v>
                </c:pt>
                <c:pt idx="1377" formatCode="m/d/yy">
                  <c:v>44237</c:v>
                </c:pt>
                <c:pt idx="1378" formatCode="m/d/yy">
                  <c:v>44238</c:v>
                </c:pt>
                <c:pt idx="1379" formatCode="m/d/yy">
                  <c:v>44239</c:v>
                </c:pt>
                <c:pt idx="1380" formatCode="m/d/yy">
                  <c:v>44242</c:v>
                </c:pt>
                <c:pt idx="1381" formatCode="m/d/yy">
                  <c:v>44243</c:v>
                </c:pt>
                <c:pt idx="1382" formatCode="m/d/yy">
                  <c:v>44244</c:v>
                </c:pt>
                <c:pt idx="1383" formatCode="m/d/yy">
                  <c:v>44245</c:v>
                </c:pt>
                <c:pt idx="1384" formatCode="m/d/yy">
                  <c:v>44246</c:v>
                </c:pt>
                <c:pt idx="1385" formatCode="m/d/yy">
                  <c:v>44249</c:v>
                </c:pt>
                <c:pt idx="1386" formatCode="m/d/yy">
                  <c:v>44250</c:v>
                </c:pt>
                <c:pt idx="1387" formatCode="m/d/yy">
                  <c:v>44251</c:v>
                </c:pt>
                <c:pt idx="1388" formatCode="m/d/yy">
                  <c:v>44252</c:v>
                </c:pt>
                <c:pt idx="1389" formatCode="m/d/yy">
                  <c:v>44253</c:v>
                </c:pt>
                <c:pt idx="1390" formatCode="m/d/yy">
                  <c:v>44256</c:v>
                </c:pt>
                <c:pt idx="1391" formatCode="m/d/yy">
                  <c:v>44257</c:v>
                </c:pt>
                <c:pt idx="1392" formatCode="m/d/yy">
                  <c:v>44258</c:v>
                </c:pt>
                <c:pt idx="1393" formatCode="m/d/yy">
                  <c:v>44259</c:v>
                </c:pt>
                <c:pt idx="1394" formatCode="m/d/yy">
                  <c:v>44260</c:v>
                </c:pt>
                <c:pt idx="1395" formatCode="m/d/yy">
                  <c:v>44263</c:v>
                </c:pt>
                <c:pt idx="1396" formatCode="m/d/yy">
                  <c:v>44264</c:v>
                </c:pt>
                <c:pt idx="1397" formatCode="m/d/yy">
                  <c:v>44265</c:v>
                </c:pt>
                <c:pt idx="1398" formatCode="m/d/yy">
                  <c:v>44266</c:v>
                </c:pt>
                <c:pt idx="1399" formatCode="m/d/yy">
                  <c:v>44267</c:v>
                </c:pt>
                <c:pt idx="1400" formatCode="m/d/yy">
                  <c:v>44270</c:v>
                </c:pt>
                <c:pt idx="1401" formatCode="m/d/yy">
                  <c:v>44271</c:v>
                </c:pt>
                <c:pt idx="1402" formatCode="m/d/yy">
                  <c:v>44272</c:v>
                </c:pt>
                <c:pt idx="1403" formatCode="m/d/yy">
                  <c:v>44273</c:v>
                </c:pt>
                <c:pt idx="1404" formatCode="m/d/yy">
                  <c:v>44274</c:v>
                </c:pt>
                <c:pt idx="1405" formatCode="m/d/yy">
                  <c:v>44277</c:v>
                </c:pt>
                <c:pt idx="1406" formatCode="m/d/yy">
                  <c:v>44278</c:v>
                </c:pt>
                <c:pt idx="1407" formatCode="m/d/yy">
                  <c:v>44279</c:v>
                </c:pt>
                <c:pt idx="1408" formatCode="m/d/yy">
                  <c:v>44280</c:v>
                </c:pt>
                <c:pt idx="1409" formatCode="m/d/yy">
                  <c:v>44281</c:v>
                </c:pt>
                <c:pt idx="1410" formatCode="m/d/yy">
                  <c:v>44284</c:v>
                </c:pt>
                <c:pt idx="1411" formatCode="m/d/yy">
                  <c:v>44285</c:v>
                </c:pt>
                <c:pt idx="1412" formatCode="m/d/yy">
                  <c:v>44286</c:v>
                </c:pt>
                <c:pt idx="1413" formatCode="m/d/yy">
                  <c:v>44287</c:v>
                </c:pt>
                <c:pt idx="1414" formatCode="m/d/yy">
                  <c:v>44288</c:v>
                </c:pt>
                <c:pt idx="1415" formatCode="m/d/yy">
                  <c:v>44291</c:v>
                </c:pt>
                <c:pt idx="1416" formatCode="m/d/yy">
                  <c:v>44292</c:v>
                </c:pt>
                <c:pt idx="1417" formatCode="m/d/yy">
                  <c:v>44293</c:v>
                </c:pt>
                <c:pt idx="1418" formatCode="m/d/yy">
                  <c:v>44294</c:v>
                </c:pt>
                <c:pt idx="1419" formatCode="m/d/yy">
                  <c:v>44295</c:v>
                </c:pt>
                <c:pt idx="1420" formatCode="m/d/yy">
                  <c:v>44298</c:v>
                </c:pt>
                <c:pt idx="1421" formatCode="m/d/yy">
                  <c:v>44299</c:v>
                </c:pt>
                <c:pt idx="1422" formatCode="m/d/yy">
                  <c:v>44300</c:v>
                </c:pt>
                <c:pt idx="1423" formatCode="m/d/yy">
                  <c:v>44301</c:v>
                </c:pt>
                <c:pt idx="1424" formatCode="m/d/yy">
                  <c:v>44302</c:v>
                </c:pt>
                <c:pt idx="1425" formatCode="m/d/yy">
                  <c:v>44305</c:v>
                </c:pt>
                <c:pt idx="1426" formatCode="m/d/yy">
                  <c:v>44306</c:v>
                </c:pt>
                <c:pt idx="1427" formatCode="m/d/yy">
                  <c:v>44307</c:v>
                </c:pt>
                <c:pt idx="1428" formatCode="m/d/yy">
                  <c:v>44308</c:v>
                </c:pt>
                <c:pt idx="1429" formatCode="m/d/yy">
                  <c:v>44309</c:v>
                </c:pt>
                <c:pt idx="1430" formatCode="m/d/yy">
                  <c:v>44312</c:v>
                </c:pt>
                <c:pt idx="1431" formatCode="m/d/yy">
                  <c:v>44313</c:v>
                </c:pt>
                <c:pt idx="1432" formatCode="m/d/yy">
                  <c:v>44314</c:v>
                </c:pt>
                <c:pt idx="1433" formatCode="m/d/yy">
                  <c:v>44315</c:v>
                </c:pt>
                <c:pt idx="1434" formatCode="m/d/yy">
                  <c:v>44316</c:v>
                </c:pt>
                <c:pt idx="1435" formatCode="m/d/yy">
                  <c:v>44319</c:v>
                </c:pt>
                <c:pt idx="1436" formatCode="m/d/yy">
                  <c:v>44320</c:v>
                </c:pt>
                <c:pt idx="1437" formatCode="m/d/yy">
                  <c:v>44321</c:v>
                </c:pt>
                <c:pt idx="1438" formatCode="m/d/yy">
                  <c:v>44322</c:v>
                </c:pt>
                <c:pt idx="1439" formatCode="m/d/yy">
                  <c:v>44323</c:v>
                </c:pt>
                <c:pt idx="1440" formatCode="m/d/yy">
                  <c:v>44326</c:v>
                </c:pt>
                <c:pt idx="1441" formatCode="m/d/yy">
                  <c:v>44327</c:v>
                </c:pt>
                <c:pt idx="1442" formatCode="m/d/yy">
                  <c:v>44328</c:v>
                </c:pt>
                <c:pt idx="1443" formatCode="m/d/yy">
                  <c:v>44329</c:v>
                </c:pt>
                <c:pt idx="1444" formatCode="m/d/yy">
                  <c:v>44330</c:v>
                </c:pt>
                <c:pt idx="1445" formatCode="m/d/yy">
                  <c:v>44333</c:v>
                </c:pt>
                <c:pt idx="1446" formatCode="m/d/yy">
                  <c:v>44334</c:v>
                </c:pt>
                <c:pt idx="1447" formatCode="m/d/yy">
                  <c:v>44335</c:v>
                </c:pt>
                <c:pt idx="1448" formatCode="m/d/yy">
                  <c:v>44336</c:v>
                </c:pt>
                <c:pt idx="1449" formatCode="m/d/yy">
                  <c:v>44337</c:v>
                </c:pt>
                <c:pt idx="1450" formatCode="m/d/yy">
                  <c:v>44340</c:v>
                </c:pt>
                <c:pt idx="1451" formatCode="m/d/yy">
                  <c:v>44341</c:v>
                </c:pt>
                <c:pt idx="1452" formatCode="m/d/yy">
                  <c:v>44342</c:v>
                </c:pt>
                <c:pt idx="1453" formatCode="m/d/yy">
                  <c:v>44343</c:v>
                </c:pt>
                <c:pt idx="1454" formatCode="m/d/yy">
                  <c:v>44344</c:v>
                </c:pt>
                <c:pt idx="1455" formatCode="m/d/yy">
                  <c:v>44347</c:v>
                </c:pt>
                <c:pt idx="1456" formatCode="m/d/yy">
                  <c:v>44348</c:v>
                </c:pt>
                <c:pt idx="1457" formatCode="m/d/yy">
                  <c:v>44349</c:v>
                </c:pt>
                <c:pt idx="1458" formatCode="m/d/yy">
                  <c:v>44350</c:v>
                </c:pt>
                <c:pt idx="1459" formatCode="m/d/yy">
                  <c:v>44351</c:v>
                </c:pt>
                <c:pt idx="1460" formatCode="m/d/yy">
                  <c:v>44354</c:v>
                </c:pt>
                <c:pt idx="1461" formatCode="m/d/yy">
                  <c:v>44355</c:v>
                </c:pt>
                <c:pt idx="1462" formatCode="m/d/yy">
                  <c:v>44356</c:v>
                </c:pt>
                <c:pt idx="1463" formatCode="m/d/yy">
                  <c:v>44357</c:v>
                </c:pt>
                <c:pt idx="1464" formatCode="m/d/yy">
                  <c:v>44358</c:v>
                </c:pt>
                <c:pt idx="1465" formatCode="m/d/yy">
                  <c:v>44361</c:v>
                </c:pt>
                <c:pt idx="1466" formatCode="m/d/yy">
                  <c:v>44362</c:v>
                </c:pt>
                <c:pt idx="1467" formatCode="m/d/yy">
                  <c:v>44363</c:v>
                </c:pt>
                <c:pt idx="1468" formatCode="m/d/yy">
                  <c:v>44364</c:v>
                </c:pt>
                <c:pt idx="1469" formatCode="m/d/yy">
                  <c:v>44365</c:v>
                </c:pt>
                <c:pt idx="1470" formatCode="m/d/yy">
                  <c:v>44368</c:v>
                </c:pt>
                <c:pt idx="1471" formatCode="m/d/yy">
                  <c:v>44369</c:v>
                </c:pt>
                <c:pt idx="1472" formatCode="m/d/yy">
                  <c:v>44370</c:v>
                </c:pt>
                <c:pt idx="1473" formatCode="m/d/yy">
                  <c:v>44371</c:v>
                </c:pt>
                <c:pt idx="1474" formatCode="m/d/yy">
                  <c:v>44372</c:v>
                </c:pt>
                <c:pt idx="1475" formatCode="m/d/yy">
                  <c:v>44375</c:v>
                </c:pt>
                <c:pt idx="1476" formatCode="m/d/yy">
                  <c:v>44376</c:v>
                </c:pt>
                <c:pt idx="1477" formatCode="m/d/yy">
                  <c:v>44377</c:v>
                </c:pt>
                <c:pt idx="1478" formatCode="m/d/yy">
                  <c:v>44378</c:v>
                </c:pt>
                <c:pt idx="1479" formatCode="m/d/yy">
                  <c:v>44379</c:v>
                </c:pt>
                <c:pt idx="1480" formatCode="m/d/yy">
                  <c:v>44382</c:v>
                </c:pt>
                <c:pt idx="1481" formatCode="m/d/yy">
                  <c:v>44383</c:v>
                </c:pt>
                <c:pt idx="1482" formatCode="m/d/yy">
                  <c:v>44384</c:v>
                </c:pt>
                <c:pt idx="1483" formatCode="m/d/yy">
                  <c:v>44385</c:v>
                </c:pt>
                <c:pt idx="1484" formatCode="m/d/yy">
                  <c:v>44386</c:v>
                </c:pt>
                <c:pt idx="1485" formatCode="m/d/yy">
                  <c:v>44389</c:v>
                </c:pt>
                <c:pt idx="1486" formatCode="m/d/yy">
                  <c:v>44390</c:v>
                </c:pt>
                <c:pt idx="1487" formatCode="m/d/yy">
                  <c:v>44391</c:v>
                </c:pt>
                <c:pt idx="1488" formatCode="m/d/yy">
                  <c:v>44392</c:v>
                </c:pt>
                <c:pt idx="1489" formatCode="m/d/yy">
                  <c:v>44393</c:v>
                </c:pt>
                <c:pt idx="1490" formatCode="m/d/yy">
                  <c:v>44396</c:v>
                </c:pt>
                <c:pt idx="1491" formatCode="m/d/yy">
                  <c:v>44397</c:v>
                </c:pt>
                <c:pt idx="1492" formatCode="m/d/yy">
                  <c:v>44398</c:v>
                </c:pt>
                <c:pt idx="1493" formatCode="m/d/yy">
                  <c:v>44399</c:v>
                </c:pt>
                <c:pt idx="1494" formatCode="m/d/yy">
                  <c:v>44400</c:v>
                </c:pt>
                <c:pt idx="1495" formatCode="m/d/yy">
                  <c:v>44403</c:v>
                </c:pt>
                <c:pt idx="1496" formatCode="m/d/yy">
                  <c:v>44404</c:v>
                </c:pt>
                <c:pt idx="1497" formatCode="m/d/yy">
                  <c:v>44405</c:v>
                </c:pt>
                <c:pt idx="1498" formatCode="m/d/yy">
                  <c:v>44406</c:v>
                </c:pt>
                <c:pt idx="1499" formatCode="m/d/yy">
                  <c:v>44407</c:v>
                </c:pt>
                <c:pt idx="1500" formatCode="m/d/yy">
                  <c:v>44410</c:v>
                </c:pt>
                <c:pt idx="1501" formatCode="m/d/yy">
                  <c:v>44411</c:v>
                </c:pt>
                <c:pt idx="1502" formatCode="m/d/yy">
                  <c:v>44412</c:v>
                </c:pt>
                <c:pt idx="1503" formatCode="m/d/yy">
                  <c:v>44413</c:v>
                </c:pt>
                <c:pt idx="1504" formatCode="m/d/yy">
                  <c:v>44414</c:v>
                </c:pt>
                <c:pt idx="1505" formatCode="m/d/yy">
                  <c:v>44417</c:v>
                </c:pt>
                <c:pt idx="1506" formatCode="m/d/yy">
                  <c:v>44418</c:v>
                </c:pt>
                <c:pt idx="1507" formatCode="m/d/yy">
                  <c:v>44419</c:v>
                </c:pt>
                <c:pt idx="1508" formatCode="m/d/yy">
                  <c:v>44420</c:v>
                </c:pt>
                <c:pt idx="1509" formatCode="m/d/yy">
                  <c:v>44421</c:v>
                </c:pt>
                <c:pt idx="1510" formatCode="m/d/yy">
                  <c:v>44424</c:v>
                </c:pt>
                <c:pt idx="1511" formatCode="m/d/yy">
                  <c:v>44425</c:v>
                </c:pt>
                <c:pt idx="1512" formatCode="m/d/yy">
                  <c:v>44426</c:v>
                </c:pt>
                <c:pt idx="1513" formatCode="m/d/yy">
                  <c:v>44427</c:v>
                </c:pt>
                <c:pt idx="1514" formatCode="m/d/yy">
                  <c:v>44428</c:v>
                </c:pt>
                <c:pt idx="1515" formatCode="m/d/yy">
                  <c:v>44431</c:v>
                </c:pt>
                <c:pt idx="1516" formatCode="m/d/yy">
                  <c:v>44432</c:v>
                </c:pt>
                <c:pt idx="1517" formatCode="m/d/yy">
                  <c:v>44433</c:v>
                </c:pt>
                <c:pt idx="1518" formatCode="m/d/yy">
                  <c:v>44434</c:v>
                </c:pt>
                <c:pt idx="1519" formatCode="m/d/yy">
                  <c:v>44435</c:v>
                </c:pt>
                <c:pt idx="1520" formatCode="m/d/yy">
                  <c:v>44438</c:v>
                </c:pt>
                <c:pt idx="1521" formatCode="m/d/yy">
                  <c:v>44439</c:v>
                </c:pt>
                <c:pt idx="1522" formatCode="m/d/yy">
                  <c:v>44440</c:v>
                </c:pt>
                <c:pt idx="1523" formatCode="m/d/yy">
                  <c:v>44441</c:v>
                </c:pt>
                <c:pt idx="1524" formatCode="m/d/yy">
                  <c:v>44442</c:v>
                </c:pt>
                <c:pt idx="1525" formatCode="m/d/yy">
                  <c:v>44445</c:v>
                </c:pt>
                <c:pt idx="1526" formatCode="m/d/yy">
                  <c:v>44446</c:v>
                </c:pt>
                <c:pt idx="1527" formatCode="m/d/yy">
                  <c:v>44447</c:v>
                </c:pt>
                <c:pt idx="1528" formatCode="m/d/yy">
                  <c:v>44448</c:v>
                </c:pt>
                <c:pt idx="1529" formatCode="m/d/yy">
                  <c:v>44449</c:v>
                </c:pt>
                <c:pt idx="1530" formatCode="m/d/yy">
                  <c:v>44452</c:v>
                </c:pt>
                <c:pt idx="1531" formatCode="m/d/yy">
                  <c:v>44453</c:v>
                </c:pt>
                <c:pt idx="1532" formatCode="m/d/yy">
                  <c:v>44454</c:v>
                </c:pt>
                <c:pt idx="1533" formatCode="dd\-mm\-yyyy">
                  <c:v>44455</c:v>
                </c:pt>
                <c:pt idx="1534" formatCode="dd\-mm\-yyyy">
                  <c:v>44456</c:v>
                </c:pt>
                <c:pt idx="1535" formatCode="dd\-mm\-yyyy">
                  <c:v>44459</c:v>
                </c:pt>
                <c:pt idx="1536" formatCode="dd\-mm\-yyyy">
                  <c:v>44460</c:v>
                </c:pt>
                <c:pt idx="1537" formatCode="dd\-mm\-yyyy">
                  <c:v>44461</c:v>
                </c:pt>
                <c:pt idx="1538" formatCode="dd\-mm\-yyyy">
                  <c:v>44462</c:v>
                </c:pt>
                <c:pt idx="1539" formatCode="dd\-mm\-yyyy">
                  <c:v>44463</c:v>
                </c:pt>
                <c:pt idx="1540" formatCode="dd\-mm\-yyyy">
                  <c:v>44466</c:v>
                </c:pt>
                <c:pt idx="1541" formatCode="dd\-mm\-yyyy">
                  <c:v>44467</c:v>
                </c:pt>
                <c:pt idx="1542" formatCode="dd\-mm\-yyyy">
                  <c:v>44468</c:v>
                </c:pt>
                <c:pt idx="1543" formatCode="dd\-mm\-yyyy">
                  <c:v>44469</c:v>
                </c:pt>
                <c:pt idx="1544" formatCode="dd\-mm\-yyyy">
                  <c:v>44470</c:v>
                </c:pt>
                <c:pt idx="1545" formatCode="dd\-mm\-yyyy">
                  <c:v>44473</c:v>
                </c:pt>
                <c:pt idx="1546" formatCode="dd\-mm\-yyyy">
                  <c:v>44474</c:v>
                </c:pt>
                <c:pt idx="1547" formatCode="dd\-mm\-yyyy">
                  <c:v>44475</c:v>
                </c:pt>
                <c:pt idx="1548" formatCode="dd\-mm\-yyyy">
                  <c:v>44476</c:v>
                </c:pt>
                <c:pt idx="1549" formatCode="dd\-mm\-yyyy">
                  <c:v>44477</c:v>
                </c:pt>
                <c:pt idx="1550" formatCode="dd\-mm\-yyyy">
                  <c:v>44480</c:v>
                </c:pt>
                <c:pt idx="1551" formatCode="dd\-mm\-yyyy">
                  <c:v>44481</c:v>
                </c:pt>
                <c:pt idx="1552" formatCode="dd\-mm\-yyyy">
                  <c:v>44482</c:v>
                </c:pt>
                <c:pt idx="1553" formatCode="dd\-mm\-yyyy">
                  <c:v>44483</c:v>
                </c:pt>
                <c:pt idx="1554" formatCode="dd\-mm\-yyyy">
                  <c:v>44484</c:v>
                </c:pt>
                <c:pt idx="1555" formatCode="dd\-mm\-yyyy">
                  <c:v>44487</c:v>
                </c:pt>
                <c:pt idx="1556" formatCode="dd\-mm\-yyyy">
                  <c:v>44488</c:v>
                </c:pt>
                <c:pt idx="1557" formatCode="dd\-mm\-yyyy">
                  <c:v>44489</c:v>
                </c:pt>
                <c:pt idx="1558" formatCode="dd\-mm\-yyyy">
                  <c:v>44490</c:v>
                </c:pt>
                <c:pt idx="1559" formatCode="dd\-mm\-yyyy">
                  <c:v>44491</c:v>
                </c:pt>
                <c:pt idx="1560" formatCode="dd\-mm\-yyyy">
                  <c:v>44494</c:v>
                </c:pt>
                <c:pt idx="1561" formatCode="dd\-mm\-yyyy">
                  <c:v>44495</c:v>
                </c:pt>
                <c:pt idx="1562" formatCode="dd\-mm\-yyyy">
                  <c:v>44496</c:v>
                </c:pt>
                <c:pt idx="1563" formatCode="dd\-mm\-yyyy">
                  <c:v>44497</c:v>
                </c:pt>
                <c:pt idx="1564" formatCode="dd\-mm\-yyyy">
                  <c:v>44498</c:v>
                </c:pt>
                <c:pt idx="1565" formatCode="dd\-mm\-yyyy">
                  <c:v>44501</c:v>
                </c:pt>
                <c:pt idx="1566" formatCode="dd\-mm\-yyyy">
                  <c:v>44502</c:v>
                </c:pt>
                <c:pt idx="1567" formatCode="dd\-mm\-yyyy">
                  <c:v>44503</c:v>
                </c:pt>
                <c:pt idx="1568" formatCode="dd\-mm\-yyyy">
                  <c:v>44504</c:v>
                </c:pt>
                <c:pt idx="1569" formatCode="dd\-mm\-yyyy">
                  <c:v>44505</c:v>
                </c:pt>
                <c:pt idx="1570" formatCode="dd\-mm\-yyyy">
                  <c:v>44508</c:v>
                </c:pt>
                <c:pt idx="1571" formatCode="dd\-mm\-yyyy">
                  <c:v>44509</c:v>
                </c:pt>
                <c:pt idx="1572" formatCode="dd\-mm\-yyyy">
                  <c:v>44510</c:v>
                </c:pt>
                <c:pt idx="1573" formatCode="dd\-mm\-yyyy">
                  <c:v>44511</c:v>
                </c:pt>
                <c:pt idx="1574" formatCode="dd\-mm\-yyyy">
                  <c:v>44512</c:v>
                </c:pt>
                <c:pt idx="1575" formatCode="dd\-mm\-yyyy">
                  <c:v>44515</c:v>
                </c:pt>
                <c:pt idx="1576" formatCode="dd\-mm\-yyyy">
                  <c:v>44516</c:v>
                </c:pt>
                <c:pt idx="1577" formatCode="dd\-mm\-yyyy">
                  <c:v>44517</c:v>
                </c:pt>
                <c:pt idx="1578" formatCode="dd\-mm\-yyyy">
                  <c:v>44518</c:v>
                </c:pt>
                <c:pt idx="1579" formatCode="dd\-mm\-yyyy">
                  <c:v>44519</c:v>
                </c:pt>
                <c:pt idx="1580" formatCode="dd\-mm\-yyyy">
                  <c:v>44522</c:v>
                </c:pt>
                <c:pt idx="1581" formatCode="dd\-mm\-yyyy">
                  <c:v>44523</c:v>
                </c:pt>
                <c:pt idx="1582" formatCode="dd\-mm\-yyyy">
                  <c:v>44524</c:v>
                </c:pt>
                <c:pt idx="1583" formatCode="dd\-mm\-yyyy">
                  <c:v>44525</c:v>
                </c:pt>
                <c:pt idx="1584" formatCode="m/d/yy">
                  <c:v>44526</c:v>
                </c:pt>
                <c:pt idx="1585" formatCode="m/d/yy">
                  <c:v>44529</c:v>
                </c:pt>
                <c:pt idx="1586" formatCode="m/d/yy">
                  <c:v>44530</c:v>
                </c:pt>
                <c:pt idx="1587" formatCode="m/d/yy">
                  <c:v>44531</c:v>
                </c:pt>
                <c:pt idx="1588" formatCode="m/d/yy">
                  <c:v>44532</c:v>
                </c:pt>
                <c:pt idx="1589" formatCode="m/d/yy">
                  <c:v>44533</c:v>
                </c:pt>
                <c:pt idx="1590" formatCode="m/d/yy">
                  <c:v>44536</c:v>
                </c:pt>
                <c:pt idx="1591" formatCode="m/d/yy">
                  <c:v>44537</c:v>
                </c:pt>
                <c:pt idx="1592" formatCode="m/d/yy">
                  <c:v>44538</c:v>
                </c:pt>
                <c:pt idx="1593" formatCode="m/d/yy">
                  <c:v>44539</c:v>
                </c:pt>
                <c:pt idx="1594" formatCode="m/d/yy">
                  <c:v>44540</c:v>
                </c:pt>
                <c:pt idx="1595" formatCode="m/d/yy">
                  <c:v>44543</c:v>
                </c:pt>
                <c:pt idx="1596" formatCode="m/d/yy">
                  <c:v>44544</c:v>
                </c:pt>
                <c:pt idx="1597" formatCode="m/d/yy">
                  <c:v>44545</c:v>
                </c:pt>
                <c:pt idx="1598" formatCode="m/d/yy">
                  <c:v>44546</c:v>
                </c:pt>
                <c:pt idx="1599" formatCode="m/d/yy">
                  <c:v>44547</c:v>
                </c:pt>
                <c:pt idx="1600" formatCode="m/d/yy">
                  <c:v>44550</c:v>
                </c:pt>
                <c:pt idx="1601" formatCode="m/d/yy">
                  <c:v>44551</c:v>
                </c:pt>
                <c:pt idx="1602" formatCode="m/d/yy">
                  <c:v>44552</c:v>
                </c:pt>
                <c:pt idx="1603" formatCode="m/d/yy">
                  <c:v>44553</c:v>
                </c:pt>
                <c:pt idx="1604" formatCode="m/d/yy">
                  <c:v>44554</c:v>
                </c:pt>
                <c:pt idx="1605" formatCode="m/d/yy">
                  <c:v>44557</c:v>
                </c:pt>
                <c:pt idx="1606" formatCode="m/d/yy">
                  <c:v>44558</c:v>
                </c:pt>
                <c:pt idx="1607" formatCode="m/d/yy">
                  <c:v>44559</c:v>
                </c:pt>
                <c:pt idx="1608" formatCode="m/d/yy">
                  <c:v>44560</c:v>
                </c:pt>
                <c:pt idx="1609" formatCode="m/d/yy">
                  <c:v>44561</c:v>
                </c:pt>
                <c:pt idx="1610" formatCode="m/d/yy">
                  <c:v>44564</c:v>
                </c:pt>
                <c:pt idx="1611" formatCode="m/d/yy">
                  <c:v>44565</c:v>
                </c:pt>
                <c:pt idx="1612" formatCode="m/d/yy">
                  <c:v>44566</c:v>
                </c:pt>
                <c:pt idx="1613" formatCode="m/d/yy">
                  <c:v>44567</c:v>
                </c:pt>
                <c:pt idx="1614" formatCode="m/d/yy">
                  <c:v>44568</c:v>
                </c:pt>
                <c:pt idx="1615" formatCode="m/d/yy">
                  <c:v>44571</c:v>
                </c:pt>
                <c:pt idx="1616" formatCode="m/d/yy">
                  <c:v>44572</c:v>
                </c:pt>
                <c:pt idx="1617" formatCode="m/d/yy">
                  <c:v>44573</c:v>
                </c:pt>
                <c:pt idx="1618" formatCode="m/d/yy">
                  <c:v>44574</c:v>
                </c:pt>
                <c:pt idx="1619" formatCode="m/d/yy">
                  <c:v>44575</c:v>
                </c:pt>
                <c:pt idx="1620" formatCode="m/d/yy">
                  <c:v>44578</c:v>
                </c:pt>
                <c:pt idx="1621" formatCode="m/d/yy">
                  <c:v>44579</c:v>
                </c:pt>
                <c:pt idx="1622" formatCode="m/d/yy">
                  <c:v>44580</c:v>
                </c:pt>
                <c:pt idx="1623" formatCode="m/d/yy">
                  <c:v>44581</c:v>
                </c:pt>
                <c:pt idx="1624" formatCode="m/d/yy">
                  <c:v>44582</c:v>
                </c:pt>
                <c:pt idx="1625" formatCode="m/d/yy">
                  <c:v>44585</c:v>
                </c:pt>
                <c:pt idx="1626" formatCode="m/d/yy">
                  <c:v>44586</c:v>
                </c:pt>
                <c:pt idx="1627" formatCode="m/d/yy">
                  <c:v>44587</c:v>
                </c:pt>
                <c:pt idx="1628" formatCode="m/d/yy">
                  <c:v>44588</c:v>
                </c:pt>
                <c:pt idx="1629" formatCode="m/d/yy">
                  <c:v>44589</c:v>
                </c:pt>
                <c:pt idx="1630" formatCode="m/d/yy">
                  <c:v>44592</c:v>
                </c:pt>
                <c:pt idx="1631" formatCode="m/d/yy">
                  <c:v>44593</c:v>
                </c:pt>
                <c:pt idx="1632" formatCode="m/d/yy">
                  <c:v>44594</c:v>
                </c:pt>
                <c:pt idx="1633" formatCode="m/d/yy">
                  <c:v>44595</c:v>
                </c:pt>
                <c:pt idx="1634" formatCode="m/d/yy">
                  <c:v>44596</c:v>
                </c:pt>
                <c:pt idx="1635" formatCode="m/d/yy">
                  <c:v>44599</c:v>
                </c:pt>
                <c:pt idx="1636" formatCode="m/d/yy">
                  <c:v>44600</c:v>
                </c:pt>
                <c:pt idx="1637" formatCode="m/d/yy">
                  <c:v>44601</c:v>
                </c:pt>
                <c:pt idx="1638" formatCode="m/d/yy">
                  <c:v>44602</c:v>
                </c:pt>
                <c:pt idx="1639" formatCode="m/d/yy">
                  <c:v>44603</c:v>
                </c:pt>
                <c:pt idx="1640" formatCode="m/d/yy">
                  <c:v>44606</c:v>
                </c:pt>
                <c:pt idx="1641" formatCode="m/d/yy">
                  <c:v>44607</c:v>
                </c:pt>
                <c:pt idx="1642" formatCode="m/d/yy">
                  <c:v>44608</c:v>
                </c:pt>
                <c:pt idx="1643" formatCode="m/d/yy">
                  <c:v>44609</c:v>
                </c:pt>
                <c:pt idx="1644" formatCode="m/d/yy">
                  <c:v>44610</c:v>
                </c:pt>
                <c:pt idx="1645" formatCode="m/d/yy">
                  <c:v>44613</c:v>
                </c:pt>
                <c:pt idx="1646" formatCode="m/d/yy">
                  <c:v>44614</c:v>
                </c:pt>
                <c:pt idx="1647" formatCode="m/d/yy">
                  <c:v>44615</c:v>
                </c:pt>
                <c:pt idx="1648" formatCode="m/d/yy">
                  <c:v>44616</c:v>
                </c:pt>
                <c:pt idx="1649" formatCode="m/d/yy">
                  <c:v>44617</c:v>
                </c:pt>
                <c:pt idx="1650" formatCode="m/d/yy">
                  <c:v>44620</c:v>
                </c:pt>
                <c:pt idx="1651" formatCode="m/d/yy">
                  <c:v>44621</c:v>
                </c:pt>
                <c:pt idx="1652" formatCode="m/d/yy">
                  <c:v>44622</c:v>
                </c:pt>
                <c:pt idx="1653" formatCode="m/d/yy">
                  <c:v>44623</c:v>
                </c:pt>
                <c:pt idx="1654" formatCode="m/d/yy">
                  <c:v>44624</c:v>
                </c:pt>
                <c:pt idx="1655" formatCode="m/d/yy">
                  <c:v>44627</c:v>
                </c:pt>
                <c:pt idx="1656" formatCode="m/d/yy">
                  <c:v>44628</c:v>
                </c:pt>
                <c:pt idx="1657" formatCode="m/d/yy">
                  <c:v>44629</c:v>
                </c:pt>
                <c:pt idx="1658" formatCode="m/d/yy">
                  <c:v>44630</c:v>
                </c:pt>
                <c:pt idx="1659" formatCode="m/d/yy">
                  <c:v>44631</c:v>
                </c:pt>
                <c:pt idx="1660" formatCode="m/d/yy">
                  <c:v>44634</c:v>
                </c:pt>
                <c:pt idx="1661" formatCode="m/d/yy">
                  <c:v>44635</c:v>
                </c:pt>
                <c:pt idx="1662" formatCode="m/d/yy">
                  <c:v>44636</c:v>
                </c:pt>
                <c:pt idx="1663" formatCode="m/d/yy">
                  <c:v>44637</c:v>
                </c:pt>
                <c:pt idx="1664" formatCode="m/d/yy">
                  <c:v>44638</c:v>
                </c:pt>
                <c:pt idx="1665" formatCode="m/d/yy">
                  <c:v>44641</c:v>
                </c:pt>
                <c:pt idx="1666" formatCode="m/d/yy">
                  <c:v>44642</c:v>
                </c:pt>
                <c:pt idx="1667" formatCode="m/d/yy">
                  <c:v>44643</c:v>
                </c:pt>
                <c:pt idx="1668" formatCode="m/d/yy">
                  <c:v>44644</c:v>
                </c:pt>
                <c:pt idx="1669" formatCode="m/d/yy">
                  <c:v>44645</c:v>
                </c:pt>
                <c:pt idx="1670" formatCode="m/d/yy">
                  <c:v>44648</c:v>
                </c:pt>
                <c:pt idx="1671" formatCode="m/d/yy">
                  <c:v>44649</c:v>
                </c:pt>
                <c:pt idx="1672" formatCode="m/d/yy">
                  <c:v>44650</c:v>
                </c:pt>
                <c:pt idx="1673" formatCode="m/d/yy">
                  <c:v>44651</c:v>
                </c:pt>
                <c:pt idx="1674" formatCode="m/d/yy">
                  <c:v>44652</c:v>
                </c:pt>
                <c:pt idx="1675" formatCode="m/d/yy">
                  <c:v>44655</c:v>
                </c:pt>
                <c:pt idx="1676" formatCode="m/d/yy">
                  <c:v>44656</c:v>
                </c:pt>
                <c:pt idx="1677" formatCode="m/d/yy">
                  <c:v>44657</c:v>
                </c:pt>
                <c:pt idx="1678" formatCode="m/d/yy">
                  <c:v>44658</c:v>
                </c:pt>
                <c:pt idx="1679" formatCode="m/d/yy">
                  <c:v>44659</c:v>
                </c:pt>
                <c:pt idx="1680" formatCode="m/d/yy">
                  <c:v>44662</c:v>
                </c:pt>
                <c:pt idx="1681" formatCode="m/d/yy">
                  <c:v>44663</c:v>
                </c:pt>
                <c:pt idx="1682" formatCode="m/d/yy">
                  <c:v>44664</c:v>
                </c:pt>
                <c:pt idx="1683" formatCode="m/d/yy">
                  <c:v>44665</c:v>
                </c:pt>
                <c:pt idx="1684" formatCode="m/d/yy">
                  <c:v>44666</c:v>
                </c:pt>
                <c:pt idx="1685" formatCode="m/d/yy">
                  <c:v>44669</c:v>
                </c:pt>
                <c:pt idx="1686" formatCode="m/d/yy">
                  <c:v>44670</c:v>
                </c:pt>
                <c:pt idx="1687" formatCode="m/d/yy">
                  <c:v>44671</c:v>
                </c:pt>
                <c:pt idx="1688" formatCode="m/d/yy">
                  <c:v>44672</c:v>
                </c:pt>
                <c:pt idx="1689" formatCode="m/d/yy">
                  <c:v>44673</c:v>
                </c:pt>
                <c:pt idx="1690" formatCode="m/d/yy">
                  <c:v>44676</c:v>
                </c:pt>
                <c:pt idx="1691" formatCode="m/d/yy">
                  <c:v>44677</c:v>
                </c:pt>
                <c:pt idx="1692" formatCode="m/d/yy">
                  <c:v>44678</c:v>
                </c:pt>
                <c:pt idx="1693" formatCode="m/d/yy">
                  <c:v>44679</c:v>
                </c:pt>
                <c:pt idx="1694" formatCode="m/d/yy">
                  <c:v>44680</c:v>
                </c:pt>
                <c:pt idx="1695" formatCode="m/d/yy">
                  <c:v>44683</c:v>
                </c:pt>
                <c:pt idx="1696" formatCode="m/d/yy">
                  <c:v>44684</c:v>
                </c:pt>
                <c:pt idx="1697" formatCode="m/d/yy">
                  <c:v>44685</c:v>
                </c:pt>
                <c:pt idx="1698" formatCode="m/d/yy">
                  <c:v>44686</c:v>
                </c:pt>
                <c:pt idx="1699" formatCode="m/d/yy">
                  <c:v>44687</c:v>
                </c:pt>
                <c:pt idx="1700" formatCode="m/d/yy">
                  <c:v>44690</c:v>
                </c:pt>
                <c:pt idx="1701" formatCode="m/d/yy">
                  <c:v>44691</c:v>
                </c:pt>
                <c:pt idx="1702" formatCode="m/d/yy">
                  <c:v>44692</c:v>
                </c:pt>
                <c:pt idx="1703" formatCode="m/d/yy">
                  <c:v>44693</c:v>
                </c:pt>
                <c:pt idx="1704" formatCode="m/d/yy">
                  <c:v>44694</c:v>
                </c:pt>
                <c:pt idx="1705" formatCode="m/d/yy">
                  <c:v>44697</c:v>
                </c:pt>
                <c:pt idx="1706" formatCode="m/d/yy">
                  <c:v>44698</c:v>
                </c:pt>
                <c:pt idx="1707" formatCode="m/d/yy">
                  <c:v>44699</c:v>
                </c:pt>
                <c:pt idx="1708" formatCode="m/d/yy">
                  <c:v>44700</c:v>
                </c:pt>
                <c:pt idx="1709" formatCode="m/d/yy">
                  <c:v>44701</c:v>
                </c:pt>
                <c:pt idx="1710" formatCode="m/d/yy">
                  <c:v>44704</c:v>
                </c:pt>
                <c:pt idx="1711" formatCode="m/d/yy">
                  <c:v>44705</c:v>
                </c:pt>
                <c:pt idx="1712" formatCode="m/d/yy">
                  <c:v>44706</c:v>
                </c:pt>
                <c:pt idx="1713" formatCode="m/d/yy">
                  <c:v>44707</c:v>
                </c:pt>
                <c:pt idx="1714" formatCode="m/d/yy">
                  <c:v>44708</c:v>
                </c:pt>
                <c:pt idx="1715" formatCode="m/d/yy">
                  <c:v>44711</c:v>
                </c:pt>
                <c:pt idx="1716" formatCode="m/d/yy">
                  <c:v>44712</c:v>
                </c:pt>
                <c:pt idx="1717" formatCode="m/d/yy">
                  <c:v>44713</c:v>
                </c:pt>
                <c:pt idx="1718" formatCode="m/d/yy">
                  <c:v>44714</c:v>
                </c:pt>
                <c:pt idx="1719" formatCode="m/d/yy">
                  <c:v>44715</c:v>
                </c:pt>
                <c:pt idx="1720" formatCode="m/d/yy">
                  <c:v>44718</c:v>
                </c:pt>
                <c:pt idx="1721" formatCode="m/d/yy">
                  <c:v>44719</c:v>
                </c:pt>
                <c:pt idx="1722" formatCode="m/d/yy">
                  <c:v>44720</c:v>
                </c:pt>
                <c:pt idx="1723" formatCode="m/d/yy">
                  <c:v>44721</c:v>
                </c:pt>
                <c:pt idx="1724" formatCode="m/d/yy">
                  <c:v>44722</c:v>
                </c:pt>
                <c:pt idx="1725" formatCode="m/d/yy">
                  <c:v>44725</c:v>
                </c:pt>
                <c:pt idx="1726" formatCode="m/d/yy">
                  <c:v>44726</c:v>
                </c:pt>
                <c:pt idx="1727" formatCode="m/d/yy">
                  <c:v>44727</c:v>
                </c:pt>
                <c:pt idx="1728" formatCode="m/d/yy">
                  <c:v>44728</c:v>
                </c:pt>
                <c:pt idx="1729" formatCode="m/d/yy">
                  <c:v>44729</c:v>
                </c:pt>
                <c:pt idx="1730" formatCode="m/d/yy">
                  <c:v>44732</c:v>
                </c:pt>
                <c:pt idx="1731" formatCode="m/d/yy">
                  <c:v>44733</c:v>
                </c:pt>
                <c:pt idx="1732" formatCode="m/d/yy">
                  <c:v>44734</c:v>
                </c:pt>
                <c:pt idx="1733" formatCode="m/d/yy">
                  <c:v>44735</c:v>
                </c:pt>
                <c:pt idx="1734" formatCode="m/d/yy">
                  <c:v>44736</c:v>
                </c:pt>
                <c:pt idx="1735" formatCode="m/d/yy">
                  <c:v>44739</c:v>
                </c:pt>
                <c:pt idx="1736" formatCode="m/d/yy">
                  <c:v>44740</c:v>
                </c:pt>
                <c:pt idx="1737" formatCode="m/d/yy">
                  <c:v>44741</c:v>
                </c:pt>
                <c:pt idx="1738" formatCode="m/d/yy">
                  <c:v>44742</c:v>
                </c:pt>
                <c:pt idx="1739" formatCode="m/d/yy">
                  <c:v>44743</c:v>
                </c:pt>
                <c:pt idx="1740" formatCode="m/d/yy">
                  <c:v>44746</c:v>
                </c:pt>
                <c:pt idx="1741" formatCode="m/d/yy">
                  <c:v>44747</c:v>
                </c:pt>
                <c:pt idx="1742" formatCode="m/d/yy">
                  <c:v>44748</c:v>
                </c:pt>
                <c:pt idx="1743" formatCode="m/d/yy">
                  <c:v>44749</c:v>
                </c:pt>
                <c:pt idx="1744" formatCode="m/d/yy">
                  <c:v>44750</c:v>
                </c:pt>
                <c:pt idx="1745" formatCode="m/d/yy">
                  <c:v>44753</c:v>
                </c:pt>
                <c:pt idx="1746" formatCode="m/d/yy">
                  <c:v>44754</c:v>
                </c:pt>
                <c:pt idx="1747" formatCode="m/d/yy">
                  <c:v>44755</c:v>
                </c:pt>
                <c:pt idx="1748" formatCode="m/d/yy">
                  <c:v>44756</c:v>
                </c:pt>
                <c:pt idx="1749" formatCode="m/d/yy">
                  <c:v>44757</c:v>
                </c:pt>
                <c:pt idx="1750" formatCode="m/d/yy">
                  <c:v>44760</c:v>
                </c:pt>
                <c:pt idx="1751" formatCode="m/d/yy">
                  <c:v>44761</c:v>
                </c:pt>
                <c:pt idx="1752" formatCode="m/d/yy">
                  <c:v>44762</c:v>
                </c:pt>
                <c:pt idx="1753" formatCode="m/d/yy">
                  <c:v>44763</c:v>
                </c:pt>
                <c:pt idx="1754" formatCode="m/d/yy">
                  <c:v>44764</c:v>
                </c:pt>
                <c:pt idx="1755" formatCode="m/d/yy">
                  <c:v>44767</c:v>
                </c:pt>
                <c:pt idx="1756" formatCode="m/d/yy">
                  <c:v>44768</c:v>
                </c:pt>
                <c:pt idx="1757" formatCode="m/d/yy">
                  <c:v>44769</c:v>
                </c:pt>
                <c:pt idx="1758" formatCode="m/d/yy">
                  <c:v>44770</c:v>
                </c:pt>
                <c:pt idx="1759" formatCode="m/d/yy">
                  <c:v>44771</c:v>
                </c:pt>
                <c:pt idx="1760" formatCode="m/d/yy">
                  <c:v>44774</c:v>
                </c:pt>
                <c:pt idx="1761" formatCode="m/d/yy">
                  <c:v>44775</c:v>
                </c:pt>
                <c:pt idx="1762" formatCode="m/d/yy">
                  <c:v>44776</c:v>
                </c:pt>
                <c:pt idx="1763" formatCode="m/d/yy">
                  <c:v>44777</c:v>
                </c:pt>
                <c:pt idx="1764" formatCode="m/d/yy">
                  <c:v>44778</c:v>
                </c:pt>
                <c:pt idx="1765" formatCode="m/d/yy">
                  <c:v>44781</c:v>
                </c:pt>
                <c:pt idx="1766" formatCode="m/d/yy">
                  <c:v>44782</c:v>
                </c:pt>
                <c:pt idx="1767" formatCode="m/d/yy">
                  <c:v>44783</c:v>
                </c:pt>
                <c:pt idx="1768" formatCode="m/d/yy">
                  <c:v>44784</c:v>
                </c:pt>
                <c:pt idx="1769" formatCode="m/d/yy">
                  <c:v>44785</c:v>
                </c:pt>
                <c:pt idx="1770" formatCode="m/d/yy">
                  <c:v>44788</c:v>
                </c:pt>
                <c:pt idx="1771" formatCode="m/d/yy">
                  <c:v>44789</c:v>
                </c:pt>
                <c:pt idx="1772" formatCode="m/d/yy">
                  <c:v>44790</c:v>
                </c:pt>
                <c:pt idx="1773" formatCode="m/d/yy">
                  <c:v>44791</c:v>
                </c:pt>
                <c:pt idx="1774" formatCode="m/d/yy">
                  <c:v>44792</c:v>
                </c:pt>
                <c:pt idx="1775" formatCode="m/d/yy">
                  <c:v>44795</c:v>
                </c:pt>
                <c:pt idx="1776" formatCode="m/d/yy">
                  <c:v>44796</c:v>
                </c:pt>
                <c:pt idx="1777" formatCode="m/d/yy">
                  <c:v>44797</c:v>
                </c:pt>
                <c:pt idx="1778" formatCode="m/d/yy">
                  <c:v>44798</c:v>
                </c:pt>
                <c:pt idx="1779" formatCode="m/d/yy">
                  <c:v>44799</c:v>
                </c:pt>
                <c:pt idx="1780" formatCode="m/d/yy">
                  <c:v>44802</c:v>
                </c:pt>
                <c:pt idx="1781" formatCode="m/d/yy">
                  <c:v>44803</c:v>
                </c:pt>
                <c:pt idx="1782" formatCode="m/d/yy">
                  <c:v>44804</c:v>
                </c:pt>
                <c:pt idx="1783" formatCode="m/d/yy">
                  <c:v>44805</c:v>
                </c:pt>
                <c:pt idx="1784" formatCode="m/d/yy">
                  <c:v>44806</c:v>
                </c:pt>
                <c:pt idx="1785" formatCode="m/d/yy">
                  <c:v>44809</c:v>
                </c:pt>
                <c:pt idx="1786" formatCode="m/d/yy">
                  <c:v>44810</c:v>
                </c:pt>
                <c:pt idx="1787" formatCode="m/d/yy">
                  <c:v>44811</c:v>
                </c:pt>
                <c:pt idx="1788" formatCode="m/d/yy">
                  <c:v>44812</c:v>
                </c:pt>
                <c:pt idx="1789" formatCode="m/d/yy">
                  <c:v>44813</c:v>
                </c:pt>
                <c:pt idx="1790" formatCode="m/d/yy">
                  <c:v>44816</c:v>
                </c:pt>
                <c:pt idx="1791" formatCode="m/d/yy">
                  <c:v>44817</c:v>
                </c:pt>
                <c:pt idx="1792" formatCode="m/d/yy">
                  <c:v>44818</c:v>
                </c:pt>
                <c:pt idx="1793" formatCode="m/d/yy">
                  <c:v>44819</c:v>
                </c:pt>
                <c:pt idx="1794" formatCode="m/d/yy">
                  <c:v>44820</c:v>
                </c:pt>
                <c:pt idx="1795" formatCode="m/d/yy">
                  <c:v>44823</c:v>
                </c:pt>
                <c:pt idx="1796" formatCode="m/d/yy">
                  <c:v>44824</c:v>
                </c:pt>
                <c:pt idx="1797" formatCode="m/d/yy">
                  <c:v>44825</c:v>
                </c:pt>
                <c:pt idx="1798" formatCode="m/d/yy">
                  <c:v>44826</c:v>
                </c:pt>
                <c:pt idx="1799" formatCode="m/d/yy">
                  <c:v>44827</c:v>
                </c:pt>
                <c:pt idx="1800" formatCode="m/d/yy">
                  <c:v>44830</c:v>
                </c:pt>
                <c:pt idx="1801" formatCode="m/d/yy">
                  <c:v>44831</c:v>
                </c:pt>
                <c:pt idx="1802" formatCode="m/d/yy">
                  <c:v>44832</c:v>
                </c:pt>
                <c:pt idx="1803" formatCode="m/d/yy">
                  <c:v>44833</c:v>
                </c:pt>
                <c:pt idx="1804" formatCode="m/d/yy">
                  <c:v>44834</c:v>
                </c:pt>
                <c:pt idx="1805" formatCode="m/d/yy">
                  <c:v>44837</c:v>
                </c:pt>
                <c:pt idx="1806" formatCode="m/d/yy">
                  <c:v>44838</c:v>
                </c:pt>
                <c:pt idx="1807" formatCode="m/d/yy">
                  <c:v>44839</c:v>
                </c:pt>
                <c:pt idx="1808" formatCode="m/d/yy">
                  <c:v>44840</c:v>
                </c:pt>
                <c:pt idx="1809" formatCode="m/d/yy">
                  <c:v>44841</c:v>
                </c:pt>
                <c:pt idx="1810" formatCode="m/d/yy">
                  <c:v>44844</c:v>
                </c:pt>
                <c:pt idx="1811" formatCode="m/d/yy">
                  <c:v>44845</c:v>
                </c:pt>
                <c:pt idx="1812" formatCode="m/d/yy">
                  <c:v>44846</c:v>
                </c:pt>
                <c:pt idx="1813" formatCode="m/d/yy">
                  <c:v>44847</c:v>
                </c:pt>
                <c:pt idx="1814" formatCode="m/d/yy">
                  <c:v>44848</c:v>
                </c:pt>
                <c:pt idx="1815" formatCode="m/d/yy">
                  <c:v>44851</c:v>
                </c:pt>
                <c:pt idx="1816" formatCode="m/d/yy">
                  <c:v>44852</c:v>
                </c:pt>
                <c:pt idx="1817" formatCode="m/d/yy">
                  <c:v>44853</c:v>
                </c:pt>
                <c:pt idx="1818" formatCode="m/d/yy">
                  <c:v>44854</c:v>
                </c:pt>
                <c:pt idx="1819" formatCode="m/d/yy">
                  <c:v>44855</c:v>
                </c:pt>
                <c:pt idx="1820" formatCode="m/d/yy">
                  <c:v>44858</c:v>
                </c:pt>
                <c:pt idx="1821" formatCode="m/d/yy">
                  <c:v>44859</c:v>
                </c:pt>
                <c:pt idx="1822" formatCode="m/d/yy">
                  <c:v>44860</c:v>
                </c:pt>
                <c:pt idx="1823" formatCode="m/d/yy">
                  <c:v>44862</c:v>
                </c:pt>
                <c:pt idx="1824" formatCode="m/d/yy">
                  <c:v>44865</c:v>
                </c:pt>
                <c:pt idx="1825" formatCode="m/d/yy">
                  <c:v>44866</c:v>
                </c:pt>
                <c:pt idx="1826" formatCode="m/d/yy">
                  <c:v>44867</c:v>
                </c:pt>
                <c:pt idx="1827" formatCode="m/d/yy">
                  <c:v>44868</c:v>
                </c:pt>
                <c:pt idx="1828" formatCode="m/d/yy">
                  <c:v>44869</c:v>
                </c:pt>
                <c:pt idx="1829" formatCode="m/d/yy">
                  <c:v>44872</c:v>
                </c:pt>
                <c:pt idx="1830" formatCode="m/d/yy">
                  <c:v>44873</c:v>
                </c:pt>
                <c:pt idx="1831" formatCode="m/d/yy">
                  <c:v>44874</c:v>
                </c:pt>
                <c:pt idx="1832" formatCode="m/d/yy">
                  <c:v>44875</c:v>
                </c:pt>
                <c:pt idx="1833" formatCode="m/d/yy">
                  <c:v>44876</c:v>
                </c:pt>
                <c:pt idx="1834" formatCode="m/d/yy">
                  <c:v>44879</c:v>
                </c:pt>
                <c:pt idx="1835" formatCode="m/d/yy">
                  <c:v>44880</c:v>
                </c:pt>
                <c:pt idx="1836" formatCode="m/d/yy">
                  <c:v>44881</c:v>
                </c:pt>
                <c:pt idx="1837" formatCode="m/d/yy">
                  <c:v>44882</c:v>
                </c:pt>
                <c:pt idx="1838" formatCode="m/d/yy">
                  <c:v>44883</c:v>
                </c:pt>
                <c:pt idx="1839" formatCode="m/d/yy">
                  <c:v>44886</c:v>
                </c:pt>
                <c:pt idx="1840" formatCode="m/d/yy">
                  <c:v>44887</c:v>
                </c:pt>
                <c:pt idx="1841" formatCode="m/d/yy">
                  <c:v>44888</c:v>
                </c:pt>
                <c:pt idx="1842" formatCode="m/d/yy">
                  <c:v>44889</c:v>
                </c:pt>
                <c:pt idx="1843" formatCode="m/d/yy">
                  <c:v>44890</c:v>
                </c:pt>
                <c:pt idx="1844" formatCode="m/d/yy">
                  <c:v>44893</c:v>
                </c:pt>
                <c:pt idx="1845" formatCode="m/d/yy">
                  <c:v>44894</c:v>
                </c:pt>
                <c:pt idx="1846" formatCode="m/d/yy">
                  <c:v>44895</c:v>
                </c:pt>
                <c:pt idx="1847" formatCode="m/d/yy">
                  <c:v>44896</c:v>
                </c:pt>
                <c:pt idx="1848" formatCode="m/d/yy">
                  <c:v>44897</c:v>
                </c:pt>
                <c:pt idx="1849" formatCode="m/d/yy">
                  <c:v>44900</c:v>
                </c:pt>
                <c:pt idx="1850" formatCode="m/d/yy">
                  <c:v>44901</c:v>
                </c:pt>
                <c:pt idx="1851" formatCode="m/d/yy">
                  <c:v>44902</c:v>
                </c:pt>
                <c:pt idx="1852" formatCode="m/d/yy">
                  <c:v>44903</c:v>
                </c:pt>
                <c:pt idx="1853" formatCode="m/d/yy">
                  <c:v>44904</c:v>
                </c:pt>
                <c:pt idx="1854" formatCode="m/d/yy">
                  <c:v>44907</c:v>
                </c:pt>
                <c:pt idx="1855" formatCode="m/d/yy">
                  <c:v>44908</c:v>
                </c:pt>
                <c:pt idx="1856" formatCode="m/d/yy">
                  <c:v>44909</c:v>
                </c:pt>
                <c:pt idx="1857" formatCode="m/d/yy">
                  <c:v>44910</c:v>
                </c:pt>
                <c:pt idx="1858" formatCode="m/d/yy">
                  <c:v>44911</c:v>
                </c:pt>
                <c:pt idx="1859" formatCode="m/d/yy">
                  <c:v>44914</c:v>
                </c:pt>
                <c:pt idx="1860" formatCode="m/d/yy">
                  <c:v>44915</c:v>
                </c:pt>
                <c:pt idx="1861" formatCode="m/d/yy">
                  <c:v>44916</c:v>
                </c:pt>
                <c:pt idx="1862" formatCode="m/d/yy">
                  <c:v>44917</c:v>
                </c:pt>
                <c:pt idx="1863" formatCode="m/d/yy">
                  <c:v>44918</c:v>
                </c:pt>
                <c:pt idx="1864" formatCode="m/d/yy">
                  <c:v>44921</c:v>
                </c:pt>
                <c:pt idx="1865" formatCode="m/d/yy">
                  <c:v>44922</c:v>
                </c:pt>
                <c:pt idx="1866" formatCode="m/d/yy">
                  <c:v>44923</c:v>
                </c:pt>
                <c:pt idx="1867" formatCode="m/d/yy">
                  <c:v>44924</c:v>
                </c:pt>
                <c:pt idx="1868" formatCode="m/d/yy">
                  <c:v>44925</c:v>
                </c:pt>
                <c:pt idx="1869" formatCode="m/d/yy">
                  <c:v>44928</c:v>
                </c:pt>
                <c:pt idx="1870" formatCode="m/d/yy">
                  <c:v>44929</c:v>
                </c:pt>
                <c:pt idx="1871" formatCode="m/d/yy">
                  <c:v>44930</c:v>
                </c:pt>
                <c:pt idx="1872" formatCode="m/d/yy">
                  <c:v>44931</c:v>
                </c:pt>
                <c:pt idx="1873" formatCode="m/d/yy">
                  <c:v>44932</c:v>
                </c:pt>
                <c:pt idx="1874" formatCode="m/d/yy">
                  <c:v>44935</c:v>
                </c:pt>
                <c:pt idx="1875" formatCode="m/d/yy">
                  <c:v>44936</c:v>
                </c:pt>
                <c:pt idx="1876" formatCode="m/d/yy">
                  <c:v>44937</c:v>
                </c:pt>
                <c:pt idx="1877" formatCode="m/d/yy">
                  <c:v>44938</c:v>
                </c:pt>
                <c:pt idx="1878" formatCode="m/d/yy">
                  <c:v>44939</c:v>
                </c:pt>
                <c:pt idx="1879" formatCode="m/d/yy">
                  <c:v>44942</c:v>
                </c:pt>
                <c:pt idx="1880" formatCode="m/d/yy">
                  <c:v>44943</c:v>
                </c:pt>
                <c:pt idx="1881" formatCode="m/d/yy">
                  <c:v>44944</c:v>
                </c:pt>
                <c:pt idx="1882" formatCode="m/d/yy">
                  <c:v>44945</c:v>
                </c:pt>
                <c:pt idx="1883" formatCode="m/d/yy">
                  <c:v>44946</c:v>
                </c:pt>
                <c:pt idx="1884" formatCode="m/d/yy">
                  <c:v>44949</c:v>
                </c:pt>
                <c:pt idx="1885" formatCode="m/d/yy">
                  <c:v>44950</c:v>
                </c:pt>
                <c:pt idx="1886" formatCode="m/d/yy">
                  <c:v>44951</c:v>
                </c:pt>
                <c:pt idx="1887" formatCode="m/d/yy">
                  <c:v>44952</c:v>
                </c:pt>
                <c:pt idx="1888" formatCode="m/d/yy">
                  <c:v>44953</c:v>
                </c:pt>
                <c:pt idx="1889" formatCode="m/d/yy">
                  <c:v>44956</c:v>
                </c:pt>
                <c:pt idx="1890" formatCode="m/d/yy">
                  <c:v>44957</c:v>
                </c:pt>
                <c:pt idx="1891" formatCode="m/d/yy">
                  <c:v>44958</c:v>
                </c:pt>
                <c:pt idx="1892" formatCode="m/d/yy">
                  <c:v>44959</c:v>
                </c:pt>
                <c:pt idx="1893" formatCode="m/d/yy">
                  <c:v>44960</c:v>
                </c:pt>
                <c:pt idx="1894" formatCode="m/d/yy">
                  <c:v>44963</c:v>
                </c:pt>
                <c:pt idx="1895" formatCode="m/d/yy">
                  <c:v>44964</c:v>
                </c:pt>
                <c:pt idx="1896" formatCode="m/d/yy">
                  <c:v>44965</c:v>
                </c:pt>
                <c:pt idx="1897" formatCode="m/d/yy">
                  <c:v>44966</c:v>
                </c:pt>
                <c:pt idx="1898" formatCode="m/d/yy">
                  <c:v>44967</c:v>
                </c:pt>
                <c:pt idx="1899" formatCode="m/d/yy">
                  <c:v>44970</c:v>
                </c:pt>
                <c:pt idx="1900" formatCode="m/d/yy">
                  <c:v>44971</c:v>
                </c:pt>
                <c:pt idx="1901" formatCode="m/d/yy">
                  <c:v>44972</c:v>
                </c:pt>
                <c:pt idx="1902" formatCode="m/d/yy">
                  <c:v>44973</c:v>
                </c:pt>
                <c:pt idx="1903" formatCode="m/d/yy">
                  <c:v>44974</c:v>
                </c:pt>
                <c:pt idx="1904" formatCode="m/d/yy">
                  <c:v>44977</c:v>
                </c:pt>
                <c:pt idx="1905" formatCode="m/d/yy">
                  <c:v>44978</c:v>
                </c:pt>
                <c:pt idx="1906" formatCode="m/d/yy">
                  <c:v>44979</c:v>
                </c:pt>
                <c:pt idx="1907" formatCode="m/d/yy">
                  <c:v>44980</c:v>
                </c:pt>
                <c:pt idx="1908" formatCode="m/d/yy">
                  <c:v>44981</c:v>
                </c:pt>
                <c:pt idx="1909" formatCode="m/d/yy">
                  <c:v>44984</c:v>
                </c:pt>
                <c:pt idx="1910" formatCode="m/d/yy">
                  <c:v>44985</c:v>
                </c:pt>
                <c:pt idx="1911" formatCode="m/d/yy">
                  <c:v>44986</c:v>
                </c:pt>
                <c:pt idx="1912" formatCode="m/d/yy">
                  <c:v>44987</c:v>
                </c:pt>
                <c:pt idx="1913" formatCode="m/d/yy">
                  <c:v>44988</c:v>
                </c:pt>
                <c:pt idx="1914" formatCode="m/d/yy">
                  <c:v>44991</c:v>
                </c:pt>
                <c:pt idx="1915" formatCode="m/d/yy">
                  <c:v>44992</c:v>
                </c:pt>
                <c:pt idx="1916" formatCode="m/d/yy">
                  <c:v>44993</c:v>
                </c:pt>
                <c:pt idx="1917" formatCode="m/d/yy">
                  <c:v>44994</c:v>
                </c:pt>
                <c:pt idx="1918" formatCode="m/d/yy">
                  <c:v>44995</c:v>
                </c:pt>
                <c:pt idx="1919" formatCode="m/d/yy">
                  <c:v>44998</c:v>
                </c:pt>
                <c:pt idx="1920" formatCode="m/d/yy">
                  <c:v>44999</c:v>
                </c:pt>
                <c:pt idx="1921" formatCode="m/d/yy">
                  <c:v>45000</c:v>
                </c:pt>
                <c:pt idx="1922" formatCode="m/d/yy">
                  <c:v>45001</c:v>
                </c:pt>
                <c:pt idx="1923" formatCode="m/d/yy">
                  <c:v>45002</c:v>
                </c:pt>
                <c:pt idx="1924" formatCode="m/d/yy">
                  <c:v>45005</c:v>
                </c:pt>
                <c:pt idx="1925" formatCode="m/d/yy">
                  <c:v>45006</c:v>
                </c:pt>
                <c:pt idx="1926" formatCode="m/d/yy">
                  <c:v>45007</c:v>
                </c:pt>
                <c:pt idx="1927" formatCode="m/d/yy">
                  <c:v>45008</c:v>
                </c:pt>
                <c:pt idx="1928" formatCode="m/d/yy">
                  <c:v>45009</c:v>
                </c:pt>
                <c:pt idx="1929" formatCode="m/d/yy">
                  <c:v>45012</c:v>
                </c:pt>
                <c:pt idx="1930" formatCode="m/d/yy">
                  <c:v>45013</c:v>
                </c:pt>
                <c:pt idx="1931" formatCode="m/d/yy">
                  <c:v>45014</c:v>
                </c:pt>
                <c:pt idx="1932" formatCode="m/d/yy">
                  <c:v>45015</c:v>
                </c:pt>
                <c:pt idx="1933" formatCode="m/d/yy">
                  <c:v>45016</c:v>
                </c:pt>
                <c:pt idx="1934" formatCode="m/d/yy">
                  <c:v>45019</c:v>
                </c:pt>
                <c:pt idx="1935" formatCode="m/d/yy">
                  <c:v>45020</c:v>
                </c:pt>
                <c:pt idx="1936" formatCode="m/d/yy">
                  <c:v>45021</c:v>
                </c:pt>
                <c:pt idx="1937" formatCode="m/d/yy">
                  <c:v>45022</c:v>
                </c:pt>
                <c:pt idx="1938" formatCode="m/d/yy">
                  <c:v>45023</c:v>
                </c:pt>
                <c:pt idx="1939" formatCode="m/d/yy">
                  <c:v>45026</c:v>
                </c:pt>
                <c:pt idx="1940" formatCode="m/d/yy">
                  <c:v>45027</c:v>
                </c:pt>
                <c:pt idx="1941" formatCode="m/d/yy">
                  <c:v>45028</c:v>
                </c:pt>
                <c:pt idx="1942" formatCode="m/d/yy">
                  <c:v>45029</c:v>
                </c:pt>
                <c:pt idx="1943" formatCode="m/d/yy">
                  <c:v>45030</c:v>
                </c:pt>
                <c:pt idx="1944" formatCode="m/d/yy">
                  <c:v>45033</c:v>
                </c:pt>
                <c:pt idx="1945" formatCode="m/d/yy">
                  <c:v>45034</c:v>
                </c:pt>
                <c:pt idx="1946" formatCode="m/d/yy">
                  <c:v>45035</c:v>
                </c:pt>
                <c:pt idx="1947" formatCode="m/d/yy">
                  <c:v>45036</c:v>
                </c:pt>
                <c:pt idx="1948" formatCode="m/d/yy">
                  <c:v>45037</c:v>
                </c:pt>
                <c:pt idx="1949" formatCode="m/d/yy">
                  <c:v>45040</c:v>
                </c:pt>
                <c:pt idx="1950" formatCode="m/d/yy">
                  <c:v>45041</c:v>
                </c:pt>
                <c:pt idx="1951" formatCode="m/d/yy">
                  <c:v>45042</c:v>
                </c:pt>
                <c:pt idx="1952" formatCode="m/d/yy">
                  <c:v>45043</c:v>
                </c:pt>
                <c:pt idx="1953" formatCode="m/d/yy">
                  <c:v>45044</c:v>
                </c:pt>
                <c:pt idx="1954" formatCode="m/d/yy">
                  <c:v>45047</c:v>
                </c:pt>
                <c:pt idx="1955" formatCode="m/d/yy">
                  <c:v>45048</c:v>
                </c:pt>
                <c:pt idx="1956" formatCode="m/d/yy">
                  <c:v>45049</c:v>
                </c:pt>
                <c:pt idx="1957" formatCode="m/d/yy">
                  <c:v>45050</c:v>
                </c:pt>
                <c:pt idx="1958" formatCode="m/d/yy">
                  <c:v>45051</c:v>
                </c:pt>
                <c:pt idx="1959" formatCode="m/d/yy">
                  <c:v>45054</c:v>
                </c:pt>
                <c:pt idx="1960" formatCode="m/d/yy">
                  <c:v>45055</c:v>
                </c:pt>
                <c:pt idx="1961" formatCode="m/d/yy">
                  <c:v>45056</c:v>
                </c:pt>
              </c:numCache>
            </c:numRef>
          </c:cat>
          <c:val>
            <c:numRef>
              <c:f>'Li Prices output'!$F$1518:$F$3994</c:f>
              <c:numCache>
                <c:formatCode>General</c:formatCode>
                <c:ptCount val="2477"/>
                <c:pt idx="38" formatCode="_-* #,##0_-;\-* #,##0_-;_-* &quot;-&quot;??_-;_-@_-">
                  <c:v>7305.8293212153976</c:v>
                </c:pt>
                <c:pt idx="39" formatCode="_-* #,##0_-;\-* #,##0_-;_-* &quot;-&quot;??_-;_-@_-">
                  <c:v>7417.6392540390398</c:v>
                </c:pt>
                <c:pt idx="40" formatCode="_-* #,##0_-;\-* #,##0_-;_-* &quot;-&quot;??_-;_-@_-">
                  <c:v>7418.9269776599931</c:v>
                </c:pt>
                <c:pt idx="41" formatCode="_-* #,##0_-;\-* #,##0_-;_-* &quot;-&quot;??_-;_-@_-">
                  <c:v>7418.5757359699237</c:v>
                </c:pt>
                <c:pt idx="42" formatCode="_-* #,##0_-;\-* #,##0_-;_-* &quot;-&quot;??_-;_-@_-">
                  <c:v>7676.8328135309439</c:v>
                </c:pt>
                <c:pt idx="43" formatCode="_-* #,##0_-;\-* #,##0_-;_-* &quot;-&quot;??_-;_-@_-">
                  <c:v>7936.9403364051977</c:v>
                </c:pt>
                <c:pt idx="44" formatCode="_-* #,##0_-;\-* #,##0_-;_-* &quot;-&quot;??_-;_-@_-">
                  <c:v>7925.7132302318951</c:v>
                </c:pt>
                <c:pt idx="45" formatCode="_-* #,##0_-;\-* #,##0_-;_-* &quot;-&quot;??_-;_-@_-">
                  <c:v>7926.2115382264392</c:v>
                </c:pt>
                <c:pt idx="46" formatCode="_-* #,##0_-;\-* #,##0_-;_-* &quot;-&quot;??_-;_-@_-">
                  <c:v>7920.4847766268922</c:v>
                </c:pt>
                <c:pt idx="47" formatCode="_-* #,##0_-;\-* #,##0_-;_-* &quot;-&quot;??_-;_-@_-">
                  <c:v>7917.6244979353796</c:v>
                </c:pt>
                <c:pt idx="48" formatCode="_-* #,##0_-;\-* #,##0_-;_-* &quot;-&quot;??_-;_-@_-">
                  <c:v>7911.7859998667072</c:v>
                </c:pt>
                <c:pt idx="49" formatCode="_-* #,##0_-;\-* #,##0_-;_-* &quot;-&quot;??_-;_-@_-">
                  <c:v>7916.2572687007168</c:v>
                </c:pt>
                <c:pt idx="50" formatCode="_-* #,##0_-;\-* #,##0_-;_-* &quot;-&quot;??_-;_-@_-">
                  <c:v>7906.204011688319</c:v>
                </c:pt>
                <c:pt idx="51" formatCode="_-* #,##0_-;\-* #,##0_-;_-* &quot;-&quot;??_-;_-@_-">
                  <c:v>8032.0220655710191</c:v>
                </c:pt>
                <c:pt idx="52" formatCode="_-* #,##0_-;\-* #,##0_-;_-* &quot;-&quot;??_-;_-@_-">
                  <c:v>8302.2267643437062</c:v>
                </c:pt>
                <c:pt idx="53" formatCode="_-* #,##0_-;\-* #,##0_-;_-* &quot;-&quot;??_-;_-@_-">
                  <c:v>8433.7552620608731</c:v>
                </c:pt>
                <c:pt idx="54" formatCode="_-* #,##0_-;\-* #,##0_-;_-* &quot;-&quot;??_-;_-@_-">
                  <c:v>8427.4194519287958</c:v>
                </c:pt>
                <c:pt idx="55" formatCode="_-* #,##0_-;\-* #,##0_-;_-* &quot;-&quot;??_-;_-@_-">
                  <c:v>8561.858019511139</c:v>
                </c:pt>
                <c:pt idx="56" formatCode="_-* #,##0_-;\-* #,##0_-;_-* &quot;-&quot;??_-;_-@_-">
                  <c:v>8962.6339763287469</c:v>
                </c:pt>
                <c:pt idx="57" formatCode="_-* #,##0_-;\-* #,##0_-;_-* &quot;-&quot;??_-;_-@_-">
                  <c:v>8962.3534337518231</c:v>
                </c:pt>
                <c:pt idx="58" formatCode="_-* #,##0_-;\-* #,##0_-;_-* &quot;-&quot;??_-;_-@_-">
                  <c:v>8955.485622569322</c:v>
                </c:pt>
                <c:pt idx="59" formatCode="_-* #,##0_-;\-* #,##0_-;_-* &quot;-&quot;??_-;_-@_-">
                  <c:v>8949.887044410676</c:v>
                </c:pt>
                <c:pt idx="60" formatCode="_-* #,##0_-;\-* #,##0_-;_-* &quot;-&quot;??_-;_-@_-">
                  <c:v>8949.3275715692434</c:v>
                </c:pt>
                <c:pt idx="61" formatCode="_-* #,##0_-;\-* #,##0_-;_-* &quot;-&quot;??_-;_-@_-">
                  <c:v>9216.6157148106613</c:v>
                </c:pt>
                <c:pt idx="62" formatCode="_-* #,##0_-;\-* #,##0_-;_-* &quot;-&quot;??_-;_-@_-">
                  <c:v>9217.6240972739888</c:v>
                </c:pt>
                <c:pt idx="63" formatCode="_-* #,##0_-;\-* #,##0_-;_-* &quot;-&quot;??_-;_-@_-">
                  <c:v>9477.839143448964</c:v>
                </c:pt>
                <c:pt idx="64" formatCode="_-* #,##0_-;\-* #,##0_-;_-* &quot;-&quot;??_-;_-@_-">
                  <c:v>9603.0806682783841</c:v>
                </c:pt>
                <c:pt idx="65" formatCode="_-* #,##0_-;\-* #,##0_-;_-* &quot;-&quot;??_-;_-@_-">
                  <c:v>10254.43927327721</c:v>
                </c:pt>
                <c:pt idx="66" formatCode="_-* #,##0_-;\-* #,##0_-;_-* &quot;-&quot;??_-;_-@_-">
                  <c:v>10770.690796205366</c:v>
                </c:pt>
                <c:pt idx="67" formatCode="_-* #,##0_-;\-* #,##0_-;_-* &quot;-&quot;??_-;_-@_-">
                  <c:v>11416.188846064906</c:v>
                </c:pt>
                <c:pt idx="68" formatCode="_-* #,##0_-;\-* #,##0_-;_-* &quot;-&quot;??_-;_-@_-">
                  <c:v>12048.856391401938</c:v>
                </c:pt>
                <c:pt idx="69" formatCode="_-* #,##0_-;\-* #,##0_-;_-* &quot;-&quot;??_-;_-@_-">
                  <c:v>12438.556508163729</c:v>
                </c:pt>
                <c:pt idx="70" formatCode="_-* #,##0_-;\-* #,##0_-;_-* &quot;-&quot;??_-;_-@_-">
                  <c:v>13093.694909766589</c:v>
                </c:pt>
                <c:pt idx="71" formatCode="_-* #,##0_-;\-* #,##0_-;_-* &quot;-&quot;??_-;_-@_-">
                  <c:v>13733.103990496693</c:v>
                </c:pt>
                <c:pt idx="72" formatCode="_-* #,##0_-;\-* #,##0_-;_-* &quot;-&quot;??_-;_-@_-">
                  <c:v>14368.708170087013</c:v>
                </c:pt>
                <c:pt idx="73" formatCode="_-* #,##0_-;\-* #,##0_-;_-* &quot;-&quot;??_-;_-@_-">
                  <c:v>15033.85188253498</c:v>
                </c:pt>
                <c:pt idx="74" formatCode="_-* #,##0_-;\-* #,##0_-;_-* &quot;-&quot;??_-;_-@_-">
                  <c:v>15034.779797845518</c:v>
                </c:pt>
                <c:pt idx="75" formatCode="_-* #,##0_-;\-* #,##0_-;_-* &quot;-&quot;??_-;_-@_-">
                  <c:v>15699.529475866591</c:v>
                </c:pt>
                <c:pt idx="76" formatCode="_-* #,##0_-;\-* #,##0_-;_-* &quot;-&quot;??_-;_-@_-">
                  <c:v>15701.710773959756</c:v>
                </c:pt>
                <c:pt idx="77" formatCode="_-* #,##0_-;\-* #,##0_-;_-* &quot;-&quot;??_-;_-@_-">
                  <c:v>15704.620114477442</c:v>
                </c:pt>
                <c:pt idx="78" formatCode="_-* #,##0_-;\-* #,##0_-;_-* &quot;-&quot;??_-;_-@_-">
                  <c:v>15705.832657916537</c:v>
                </c:pt>
                <c:pt idx="79" formatCode="_-* #,##0_-;\-* #,##0_-;_-* &quot;-&quot;??_-;_-@_-">
                  <c:v>15678.233118462489</c:v>
                </c:pt>
                <c:pt idx="80" formatCode="_-* #,##0_-;\-* #,##0_-;_-* &quot;-&quot;??_-;_-@_-">
                  <c:v>15682.10088493173</c:v>
                </c:pt>
                <c:pt idx="81" formatCode="_-* #,##0_-;\-* #,##0_-;_-* &quot;-&quot;??_-;_-@_-">
                  <c:v>15935.100680863392</c:v>
                </c:pt>
                <c:pt idx="82" formatCode="_-* #,##0_-;\-* #,##0_-;_-* &quot;-&quot;??_-;_-@_-">
                  <c:v>16320.881159108982</c:v>
                </c:pt>
                <c:pt idx="83" formatCode="_-* #,##0_-;\-* #,##0_-;_-* &quot;-&quot;??_-;_-@_-">
                  <c:v>16221.459551986834</c:v>
                </c:pt>
                <c:pt idx="84" formatCode="_-* #,##0_-;\-* #,##0_-;_-* &quot;-&quot;??_-;_-@_-">
                  <c:v>16265.275093679458</c:v>
                </c:pt>
                <c:pt idx="85" formatCode="_-* #,##0_-;\-* #,##0_-;_-* &quot;-&quot;??_-;_-@_-">
                  <c:v>16166.03456167818</c:v>
                </c:pt>
                <c:pt idx="86" formatCode="_-* #,##0_-;\-* #,##0_-;_-* &quot;-&quot;??_-;_-@_-">
                  <c:v>16075.309193663787</c:v>
                </c:pt>
                <c:pt idx="87" formatCode="_-* #,##0_-;\-* #,##0_-;_-* &quot;-&quot;??_-;_-@_-">
                  <c:v>16070.677804164794</c:v>
                </c:pt>
                <c:pt idx="88" formatCode="_-* #,##0_-;\-* #,##0_-;_-* &quot;-&quot;??_-;_-@_-">
                  <c:v>16128.639951135425</c:v>
                </c:pt>
                <c:pt idx="89" formatCode="_-* #,##0_-;\-* #,##0_-;_-* &quot;-&quot;??_-;_-@_-">
                  <c:v>16124.223095270885</c:v>
                </c:pt>
                <c:pt idx="90" formatCode="_-* #,##0_-;\-* #,##0_-;_-* &quot;-&quot;??_-;_-@_-">
                  <c:v>16118.092584923499</c:v>
                </c:pt>
                <c:pt idx="91" formatCode="_-* #,##0_-;\-* #,##0_-;_-* &quot;-&quot;??_-;_-@_-">
                  <c:v>16082.383305448557</c:v>
                </c:pt>
                <c:pt idx="92" formatCode="_-* #,##0_-;\-* #,##0_-;_-* &quot;-&quot;??_-;_-@_-">
                  <c:v>16094.839098984947</c:v>
                </c:pt>
                <c:pt idx="93" formatCode="_-* #,##0_-;\-* #,##0_-;_-* &quot;-&quot;??_-;_-@_-">
                  <c:v>16109.762568083235</c:v>
                </c:pt>
                <c:pt idx="94" formatCode="_-* #,##0_-;\-* #,##0_-;_-* &quot;-&quot;??_-;_-@_-">
                  <c:v>16110.252330724774</c:v>
                </c:pt>
                <c:pt idx="95" formatCode="_-* #,##0_-;\-* #,##0_-;_-* &quot;-&quot;??_-;_-@_-">
                  <c:v>17474.958190025682</c:v>
                </c:pt>
                <c:pt idx="96" formatCode="_-* #,##0_-;\-* #,##0_-;_-* &quot;-&quot;??_-;_-@_-">
                  <c:v>17860.390200815735</c:v>
                </c:pt>
                <c:pt idx="97" formatCode="_-* #,##0_-;\-* #,##0_-;_-* &quot;-&quot;??_-;_-@_-">
                  <c:v>18123.482889093641</c:v>
                </c:pt>
                <c:pt idx="98" formatCode="_-* #,##0_-;\-* #,##0_-;_-* &quot;-&quot;??_-;_-@_-">
                  <c:v>19810.903947514227</c:v>
                </c:pt>
                <c:pt idx="99" formatCode="_-* #,##0_-;\-* #,##0_-;_-* &quot;-&quot;??_-;_-@_-">
                  <c:v>19800.972312138114</c:v>
                </c:pt>
                <c:pt idx="100" formatCode="_-* #,##0_-;\-* #,##0_-;_-* &quot;-&quot;??_-;_-@_-">
                  <c:v>19814.819145922826</c:v>
                </c:pt>
                <c:pt idx="101" formatCode="_-* #,##0_-;\-* #,##0_-;_-* &quot;-&quot;??_-;_-@_-">
                  <c:v>19822.95565858293</c:v>
                </c:pt>
                <c:pt idx="102" formatCode="_-* #,##0_-;\-* #,##0_-;_-* &quot;-&quot;??_-;_-@_-">
                  <c:v>19820.845550772559</c:v>
                </c:pt>
                <c:pt idx="103" formatCode="_-* #,##0_-;\-* #,##0_-;_-* &quot;-&quot;??_-;_-@_-">
                  <c:v>19813.614304675961</c:v>
                </c:pt>
                <c:pt idx="104" formatCode="_-* #,##0_-;\-* #,##0_-;_-* &quot;-&quot;??_-;_-@_-">
                  <c:v>19809.398513918408</c:v>
                </c:pt>
                <c:pt idx="105" formatCode="_-* #,##0_-;\-* #,##0_-;_-* &quot;-&quot;??_-;_-@_-">
                  <c:v>19817.831890205314</c:v>
                </c:pt>
                <c:pt idx="106" formatCode="_-* #,##0_-;\-* #,##0_-;_-* &quot;-&quot;??_-;_-@_-">
                  <c:v>19840.45670779821</c:v>
                </c:pt>
                <c:pt idx="107" formatCode="_-* #,##0_-;\-* #,##0_-;_-* &quot;-&quot;??_-;_-@_-">
                  <c:v>19825.970877793887</c:v>
                </c:pt>
                <c:pt idx="108" formatCode="_-* #,##0_-;\-* #,##0_-;_-* &quot;-&quot;??_-;_-@_-">
                  <c:v>20064.32688985566</c:v>
                </c:pt>
                <c:pt idx="109" formatCode="_-* #,##0_-;\-* #,##0_-;_-* &quot;-&quot;??_-;_-@_-">
                  <c:v>20000.595427562239</c:v>
                </c:pt>
                <c:pt idx="110" formatCode="_-* #,##0_-;\-* #,##0_-;_-* &quot;-&quot;??_-;_-@_-">
                  <c:v>19965.05787575712</c:v>
                </c:pt>
                <c:pt idx="111" formatCode="_-* #,##0_-;\-* #,##0_-;_-* &quot;-&quot;??_-;_-@_-">
                  <c:v>20389.982342668671</c:v>
                </c:pt>
                <c:pt idx="112" formatCode="_-* #,##0_-;\-* #,##0_-;_-* &quot;-&quot;??_-;_-@_-">
                  <c:v>20639.250665468415</c:v>
                </c:pt>
                <c:pt idx="113" formatCode="_-* #,##0_-;\-* #,##0_-;_-* &quot;-&quot;??_-;_-@_-">
                  <c:v>20640.832993251039</c:v>
                </c:pt>
                <c:pt idx="114" formatCode="_-* #,##0_-;\-* #,##0_-;_-* &quot;-&quot;??_-;_-@_-">
                  <c:v>20623.75668209717</c:v>
                </c:pt>
                <c:pt idx="115" formatCode="_-* #,##0_-;\-* #,##0_-;_-* &quot;-&quot;??_-;_-@_-">
                  <c:v>21002.11081027714</c:v>
                </c:pt>
                <c:pt idx="116" formatCode="_-* #,##0_-;\-* #,##0_-;_-* &quot;-&quot;??_-;_-@_-">
                  <c:v>20996.324662047478</c:v>
                </c:pt>
                <c:pt idx="117" formatCode="_-* #,##0_-;\-* #,##0_-;_-* &quot;-&quot;??_-;_-@_-">
                  <c:v>20974.173931179619</c:v>
                </c:pt>
                <c:pt idx="118" formatCode="_-* #,##0_-;\-* #,##0_-;_-* &quot;-&quot;??_-;_-@_-">
                  <c:v>22241.528651785065</c:v>
                </c:pt>
                <c:pt idx="119" formatCode="_-* #,##0_-;\-* #,##0_-;_-* &quot;-&quot;??_-;_-@_-">
                  <c:v>23154.317197448407</c:v>
                </c:pt>
                <c:pt idx="120" formatCode="_-* #,##0_-;\-* #,##0_-;_-* &quot;-&quot;??_-;_-@_-">
                  <c:v>23158.205115158253</c:v>
                </c:pt>
                <c:pt idx="121" formatCode="_-* #,##0_-;\-* #,##0_-;_-* &quot;-&quot;??_-;_-@_-">
                  <c:v>23215.970390285969</c:v>
                </c:pt>
                <c:pt idx="122" formatCode="_-* #,##0_-;\-* #,##0_-;_-* &quot;-&quot;??_-;_-@_-">
                  <c:v>23311.217226398541</c:v>
                </c:pt>
                <c:pt idx="123" formatCode="_-* #,##0_-;\-* #,##0_-;_-* &quot;-&quot;??_-;_-@_-">
                  <c:v>23410.892242220503</c:v>
                </c:pt>
                <c:pt idx="124" formatCode="_-* #,##0_-;\-* #,##0_-;_-* &quot;-&quot;??_-;_-@_-">
                  <c:v>23454.441029425274</c:v>
                </c:pt>
                <c:pt idx="125" formatCode="_-* #,##0_-;\-* #,##0_-;_-* &quot;-&quot;??_-;_-@_-">
                  <c:v>23424.551291893531</c:v>
                </c:pt>
                <c:pt idx="126" formatCode="_-* #,##0_-;\-* #,##0_-;_-* &quot;-&quot;??_-;_-@_-">
                  <c:v>23440.74710979528</c:v>
                </c:pt>
                <c:pt idx="127" formatCode="_-* #,##0_-;\-* #,##0_-;_-* &quot;-&quot;??_-;_-@_-">
                  <c:v>23491.277629394499</c:v>
                </c:pt>
                <c:pt idx="128" formatCode="_-* #,##0_-;\-* #,##0_-;_-* &quot;-&quot;??_-;_-@_-">
                  <c:v>23471.400394477318</c:v>
                </c:pt>
                <c:pt idx="129" formatCode="_-* #,##0_-;\-* #,##0_-;_-* &quot;-&quot;??_-;_-@_-">
                  <c:v>23419.157658162956</c:v>
                </c:pt>
                <c:pt idx="130" formatCode="_-* #,##0_-;\-* #,##0_-;_-* &quot;-&quot;??_-;_-@_-">
                  <c:v>23654.324482291362</c:v>
                </c:pt>
                <c:pt idx="131" formatCode="_-* #,##0_-;\-* #,##0_-;_-* &quot;-&quot;??_-;_-@_-">
                  <c:v>23817.563533185785</c:v>
                </c:pt>
                <c:pt idx="132" formatCode="_-* #,##0_-;\-* #,##0_-;_-* &quot;-&quot;??_-;_-@_-">
                  <c:v>23970.610842481787</c:v>
                </c:pt>
                <c:pt idx="133" formatCode="_-* #,##0_-;\-* #,##0_-;_-* &quot;-&quot;??_-;_-@_-">
                  <c:v>23922.924686283466</c:v>
                </c:pt>
                <c:pt idx="134" formatCode="_-* #,##0_-;\-* #,##0_-;_-* &quot;-&quot;??_-;_-@_-">
                  <c:v>23901.914444578772</c:v>
                </c:pt>
                <c:pt idx="135" formatCode="_-* #,##0_-;\-* #,##0_-;_-* &quot;-&quot;??_-;_-@_-">
                  <c:v>23841.669247872182</c:v>
                </c:pt>
                <c:pt idx="136" formatCode="_-* #,##0_-;\-* #,##0_-;_-* &quot;-&quot;??_-;_-@_-">
                  <c:v>23812.025899612436</c:v>
                </c:pt>
                <c:pt idx="137" formatCode="_-* #,##0_-;\-* #,##0_-;_-* &quot;-&quot;??_-;_-@_-">
                  <c:v>24069.61430902499</c:v>
                </c:pt>
                <c:pt idx="138" formatCode="_-* #,##0_-;\-* #,##0_-;_-* &quot;-&quot;??_-;_-@_-">
                  <c:v>24101.053682306083</c:v>
                </c:pt>
                <c:pt idx="139" formatCode="_-* #,##0_-;\-* #,##0_-;_-* &quot;-&quot;??_-;_-@_-">
                  <c:v>24099.942659210003</c:v>
                </c:pt>
                <c:pt idx="140" formatCode="_-* #,##0_-;\-* #,##0_-;_-* &quot;-&quot;??_-;_-@_-">
                  <c:v>24247.113899727414</c:v>
                </c:pt>
                <c:pt idx="141" formatCode="_-* #,##0_-;\-* #,##0_-;_-* &quot;-&quot;??_-;_-@_-">
                  <c:v>24302.343937896192</c:v>
                </c:pt>
                <c:pt idx="142" formatCode="_-* #,##0_-;\-* #,##0_-;_-* &quot;-&quot;??_-;_-@_-">
                  <c:v>24196.613107100937</c:v>
                </c:pt>
                <c:pt idx="143" formatCode="_-* #,##0_-;\-* #,##0_-;_-* &quot;-&quot;??_-;_-@_-">
                  <c:v>24214.17097738291</c:v>
                </c:pt>
                <c:pt idx="144" formatCode="_-* #,##0_-;\-* #,##0_-;_-* &quot;-&quot;??_-;_-@_-">
                  <c:v>24199.973281119419</c:v>
                </c:pt>
                <c:pt idx="145" formatCode="_-* #,##0_-;\-* #,##0_-;_-* &quot;-&quot;??_-;_-@_-">
                  <c:v>24665.641686918279</c:v>
                </c:pt>
                <c:pt idx="146" formatCode="_-* #,##0_-;\-* #,##0_-;_-* &quot;-&quot;??_-;_-@_-">
                  <c:v>24661.443994323505</c:v>
                </c:pt>
                <c:pt idx="147" formatCode="_-* #,##0_-;\-* #,##0_-;_-* &quot;-&quot;??_-;_-@_-">
                  <c:v>24678.24334309348</c:v>
                </c:pt>
                <c:pt idx="148" formatCode="_-* #,##0_-;\-* #,##0_-;_-* &quot;-&quot;??_-;_-@_-">
                  <c:v>24658.010581129154</c:v>
                </c:pt>
                <c:pt idx="149" formatCode="_-* #,##0_-;\-* #,##0_-;_-* &quot;-&quot;??_-;_-@_-">
                  <c:v>24605.10456311889</c:v>
                </c:pt>
                <c:pt idx="150" formatCode="_-* #,##0_-;\-* #,##0_-;_-* &quot;-&quot;??_-;_-@_-">
                  <c:v>24589.163206384696</c:v>
                </c:pt>
                <c:pt idx="151" formatCode="_-* #,##0_-;\-* #,##0_-;_-* &quot;-&quot;??_-;_-@_-">
                  <c:v>24616.123759047085</c:v>
                </c:pt>
                <c:pt idx="152" formatCode="_-* #,##0_-;\-* #,##0_-;_-* &quot;-&quot;??_-;_-@_-">
                  <c:v>24617.264239206419</c:v>
                </c:pt>
                <c:pt idx="153" formatCode="_-* #,##0_-;\-* #,##0_-;_-* &quot;-&quot;??_-;_-@_-">
                  <c:v>24675.187213886904</c:v>
                </c:pt>
                <c:pt idx="154" formatCode="_-* #,##0_-;\-* #,##0_-;_-* &quot;-&quot;??_-;_-@_-">
                  <c:v>24643.143497883466</c:v>
                </c:pt>
                <c:pt idx="155" formatCode="_-* #,##0_-;\-* #,##0_-;_-* &quot;-&quot;??_-;_-@_-">
                  <c:v>24458.44970874667</c:v>
                </c:pt>
                <c:pt idx="156" formatCode="_-* #,##0_-;\-* #,##0_-;_-* &quot;-&quot;??_-;_-@_-">
                  <c:v>23999.216244773597</c:v>
                </c:pt>
                <c:pt idx="157" formatCode="_-* #,##0_-;\-* #,##0_-;_-* &quot;-&quot;??_-;_-@_-">
                  <c:v>24023.981330536288</c:v>
                </c:pt>
                <c:pt idx="158" formatCode="_-* #,##0_-;\-* #,##0_-;_-* &quot;-&quot;??_-;_-@_-">
                  <c:v>24021.391542759065</c:v>
                </c:pt>
                <c:pt idx="159" formatCode="_-* #,##0_-;\-* #,##0_-;_-* &quot;-&quot;??_-;_-@_-">
                  <c:v>24004.756230056322</c:v>
                </c:pt>
                <c:pt idx="160" formatCode="_-* #,##0_-;\-* #,##0_-;_-* &quot;-&quot;??_-;_-@_-">
                  <c:v>24086.67613504007</c:v>
                </c:pt>
                <c:pt idx="161" formatCode="_-* #,##0_-;\-* #,##0_-;_-* &quot;-&quot;??_-;_-@_-">
                  <c:v>24078.86785781198</c:v>
                </c:pt>
                <c:pt idx="162" formatCode="_-* #,##0_-;\-* #,##0_-;_-* &quot;-&quot;??_-;_-@_-">
                  <c:v>24017.692814366925</c:v>
                </c:pt>
                <c:pt idx="163" formatCode="_-* #,##0_-;\-* #,##0_-;_-* &quot;-&quot;??_-;_-@_-">
                  <c:v>23959.771740177872</c:v>
                </c:pt>
                <c:pt idx="164" formatCode="_-* #,##0_-;\-* #,##0_-;_-* &quot;-&quot;??_-;_-@_-">
                  <c:v>24012.146856974443</c:v>
                </c:pt>
                <c:pt idx="165" formatCode="_-* #,##0_-;\-* #,##0_-;_-* &quot;-&quot;??_-;_-@_-">
                  <c:v>23935.138790361365</c:v>
                </c:pt>
                <c:pt idx="166" formatCode="_-* #,##0_-;\-* #,##0_-;_-* &quot;-&quot;??_-;_-@_-">
                  <c:v>23920.823515965218</c:v>
                </c:pt>
                <c:pt idx="167" formatCode="_-* #,##0_-;\-* #,##0_-;_-* &quot;-&quot;??_-;_-@_-">
                  <c:v>24002.909284128025</c:v>
                </c:pt>
                <c:pt idx="168" formatCode="_-* #,##0_-;\-* #,##0_-;_-* &quot;-&quot;??_-;_-@_-">
                  <c:v>23935.873368868597</c:v>
                </c:pt>
                <c:pt idx="169" formatCode="_-* #,##0_-;\-* #,##0_-;_-* &quot;-&quot;??_-;_-@_-">
                  <c:v>23879.808019428354</c:v>
                </c:pt>
                <c:pt idx="170" formatCode="_-* #,##0_-;\-* #,##0_-;_-* &quot;-&quot;??_-;_-@_-">
                  <c:v>23921.92408295468</c:v>
                </c:pt>
                <c:pt idx="171" formatCode="_-* #,##0_-;\-* #,##0_-;_-* &quot;-&quot;??_-;_-@_-">
                  <c:v>23922.290961122933</c:v>
                </c:pt>
                <c:pt idx="172" formatCode="_-* #,##0_-;\-* #,##0_-;_-* &quot;-&quot;??_-;_-@_-">
                  <c:v>22548.542109304355</c:v>
                </c:pt>
                <c:pt idx="173" formatCode="_-* #,##0_-;\-* #,##0_-;_-* &quot;-&quot;??_-;_-@_-">
                  <c:v>22511.015716603928</c:v>
                </c:pt>
                <c:pt idx="174" formatCode="_-* #,##0_-;\-* #,##0_-;_-* &quot;-&quot;??_-;_-@_-">
                  <c:v>22512.734377141158</c:v>
                </c:pt>
                <c:pt idx="175" formatCode="_-* #,##0_-;\-* #,##0_-;_-* &quot;-&quot;??_-;_-@_-">
                  <c:v>22484.581442673312</c:v>
                </c:pt>
                <c:pt idx="176" formatCode="_-* #,##0_-;\-* #,##0_-;_-* &quot;-&quot;??_-;_-@_-">
                  <c:v>22481.838584308851</c:v>
                </c:pt>
                <c:pt idx="177" formatCode="_-* #,##0_-;\-* #,##0_-;_-* &quot;-&quot;??_-;_-@_-">
                  <c:v>22480.124637630164</c:v>
                </c:pt>
                <c:pt idx="178" formatCode="_-* #,##0_-;\-* #,##0_-;_-* &quot;-&quot;??_-;_-@_-">
                  <c:v>22456.156794744868</c:v>
                </c:pt>
                <c:pt idx="179" formatCode="_-* #,##0_-;\-* #,##0_-;_-* &quot;-&quot;??_-;_-@_-">
                  <c:v>22005.953681557105</c:v>
                </c:pt>
                <c:pt idx="180" formatCode="_-* #,##0_-;\-* #,##0_-;_-* &quot;-&quot;??_-;_-@_-">
                  <c:v>21998.936263825261</c:v>
                </c:pt>
                <c:pt idx="181" formatCode="_-* #,##0_-;\-* #,##0_-;_-* &quot;-&quot;??_-;_-@_-">
                  <c:v>22016.990102096486</c:v>
                </c:pt>
                <c:pt idx="182" formatCode="_-* #,##0_-;\-* #,##0_-;_-* &quot;-&quot;??_-;_-@_-">
                  <c:v>22001.943180468505</c:v>
                </c:pt>
                <c:pt idx="183" formatCode="_-* #,##0_-;\-* #,##0_-;_-* &quot;-&quot;??_-;_-@_-">
                  <c:v>22120.533022627937</c:v>
                </c:pt>
                <c:pt idx="184" formatCode="_-* #,##0_-;\-* #,##0_-;_-* &quot;-&quot;??_-;_-@_-">
                  <c:v>22071.666113898391</c:v>
                </c:pt>
                <c:pt idx="185" formatCode="_-* #,##0_-;\-* #,##0_-;_-* &quot;-&quot;??_-;_-@_-">
                  <c:v>22045.468290617799</c:v>
                </c:pt>
                <c:pt idx="186" formatCode="_-* #,##0_-;\-* #,##0_-;_-* &quot;-&quot;??_-;_-@_-">
                  <c:v>22076.038472478802</c:v>
                </c:pt>
                <c:pt idx="187" formatCode="_-* #,##0_-;\-* #,##0_-;_-* &quot;-&quot;??_-;_-@_-">
                  <c:v>22076.038472478802</c:v>
                </c:pt>
                <c:pt idx="188" formatCode="_-* #,##0_-;\-* #,##0_-;_-* &quot;-&quot;??_-;_-@_-">
                  <c:v>21998.26817173756</c:v>
                </c:pt>
                <c:pt idx="189" formatCode="_-* #,##0_-;\-* #,##0_-;_-* &quot;-&quot;??_-;_-@_-">
                  <c:v>21312.458784036779</c:v>
                </c:pt>
                <c:pt idx="190" formatCode="_-* #,##0_-;\-* #,##0_-;_-* &quot;-&quot;??_-;_-@_-">
                  <c:v>21361.677747468872</c:v>
                </c:pt>
                <c:pt idx="191" formatCode="_-* #,##0_-;\-* #,##0_-;_-* &quot;-&quot;??_-;_-@_-">
                  <c:v>21330.242069072381</c:v>
                </c:pt>
                <c:pt idx="192" formatCode="_-* #,##0_-;\-* #,##0_-;_-* &quot;-&quot;??_-;_-@_-">
                  <c:v>21344.81411845918</c:v>
                </c:pt>
                <c:pt idx="193" formatCode="_-* #,##0_-;\-* #,##0_-;_-* &quot;-&quot;??_-;_-@_-">
                  <c:v>21361.028653644884</c:v>
                </c:pt>
                <c:pt idx="194" formatCode="_-* #,##0_-;\-* #,##0_-;_-* &quot;-&quot;??_-;_-@_-">
                  <c:v>21331.860203048189</c:v>
                </c:pt>
                <c:pt idx="195" formatCode="_-* #,##0_-;\-* #,##0_-;_-* &quot;-&quot;??_-;_-@_-">
                  <c:v>21372.71838110948</c:v>
                </c:pt>
                <c:pt idx="196" formatCode="_-* #,##0_-;\-* #,##0_-;_-* &quot;-&quot;??_-;_-@_-">
                  <c:v>21365.248468748097</c:v>
                </c:pt>
                <c:pt idx="197" formatCode="_-* #,##0_-;\-* #,##0_-;_-* &quot;-&quot;??_-;_-@_-">
                  <c:v>21232.639251908939</c:v>
                </c:pt>
                <c:pt idx="198" formatCode="_-* #,##0_-;\-* #,##0_-;_-* &quot;-&quot;??_-;_-@_-">
                  <c:v>21150.86960289596</c:v>
                </c:pt>
                <c:pt idx="199" formatCode="_-* #,##0_-;\-* #,##0_-;_-* &quot;-&quot;??_-;_-@_-">
                  <c:v>21148.64255927116</c:v>
                </c:pt>
                <c:pt idx="200" formatCode="_-* #,##0_-;\-* #,##0_-;_-* &quot;-&quot;??_-;_-@_-">
                  <c:v>21184.650825441568</c:v>
                </c:pt>
                <c:pt idx="201" formatCode="_-* #,##0_-;\-* #,##0_-;_-* &quot;-&quot;??_-;_-@_-">
                  <c:v>21148.960679646603</c:v>
                </c:pt>
                <c:pt idx="202" formatCode="_-* #,##0_-;\-* #,##0_-;_-* &quot;-&quot;??_-;_-@_-">
                  <c:v>21111.805426414194</c:v>
                </c:pt>
                <c:pt idx="203" formatCode="_-* #,##0_-;\-* #,##0_-;_-* &quot;-&quot;??_-;_-@_-">
                  <c:v>21094.067873657692</c:v>
                </c:pt>
                <c:pt idx="204" formatCode="_-* #,##0_-;\-* #,##0_-;_-* &quot;-&quot;??_-;_-@_-">
                  <c:v>21028.760185206491</c:v>
                </c:pt>
                <c:pt idx="205" formatCode="_-* #,##0_-;\-* #,##0_-;_-* &quot;-&quot;??_-;_-@_-">
                  <c:v>21020.585862256765</c:v>
                </c:pt>
                <c:pt idx="206" formatCode="_-* #,##0_-;\-* #,##0_-;_-* &quot;-&quot;??_-;_-@_-">
                  <c:v>21041.348488220679</c:v>
                </c:pt>
                <c:pt idx="207" formatCode="_-* #,##0_-;\-* #,##0_-;_-* &quot;-&quot;??_-;_-@_-">
                  <c:v>21013.674089539454</c:v>
                </c:pt>
                <c:pt idx="208" formatCode="_-* #,##0_-;\-* #,##0_-;_-* &quot;-&quot;??_-;_-@_-">
                  <c:v>20997.355226745909</c:v>
                </c:pt>
                <c:pt idx="209" formatCode="_-* #,##0_-;\-* #,##0_-;_-* &quot;-&quot;??_-;_-@_-">
                  <c:v>21020.900141779264</c:v>
                </c:pt>
                <c:pt idx="210" formatCode="_-* #,##0_-;\-* #,##0_-;_-* &quot;-&quot;??_-;_-@_-">
                  <c:v>20764.705980069204</c:v>
                </c:pt>
                <c:pt idx="211" formatCode="_-* #,##0_-;\-* #,##0_-;_-* &quot;-&quot;??_-;_-@_-">
                  <c:v>20780.861657647773</c:v>
                </c:pt>
                <c:pt idx="212" formatCode="_-* #,##0_-;\-* #,##0_-;_-* &quot;-&quot;??_-;_-@_-">
                  <c:v>20749.815326643595</c:v>
                </c:pt>
                <c:pt idx="213" formatCode="_-* #,##0_-;\-* #,##0_-;_-* &quot;-&quot;??_-;_-@_-">
                  <c:v>20715.77133102974</c:v>
                </c:pt>
                <c:pt idx="214" formatCode="_-* #,##0_-;\-* #,##0_-;_-* &quot;-&quot;??_-;_-@_-">
                  <c:v>20741.138970608979</c:v>
                </c:pt>
                <c:pt idx="215" formatCode="_-* #,##0_-;\-* #,##0_-;_-* &quot;-&quot;??_-;_-@_-">
                  <c:v>20798.599671881293</c:v>
                </c:pt>
                <c:pt idx="216" formatCode="_-* #,##0_-;\-* #,##0_-;_-* &quot;-&quot;??_-;_-@_-">
                  <c:v>20805.765693789064</c:v>
                </c:pt>
                <c:pt idx="217" formatCode="_-* #,##0_-;\-* #,##0_-;_-* &quot;-&quot;??_-;_-@_-">
                  <c:v>20793.306218862024</c:v>
                </c:pt>
                <c:pt idx="218" formatCode="_-* #,##0_-;\-* #,##0_-;_-* &quot;-&quot;??_-;_-@_-">
                  <c:v>21175.91452761141</c:v>
                </c:pt>
                <c:pt idx="219" formatCode="_-* #,##0_-;\-* #,##0_-;_-* &quot;-&quot;??_-;_-@_-">
                  <c:v>21200.987927606635</c:v>
                </c:pt>
                <c:pt idx="220" formatCode="_-* #,##0_-;\-* #,##0_-;_-* &quot;-&quot;??_-;_-@_-">
                  <c:v>21207.345045426006</c:v>
                </c:pt>
                <c:pt idx="221" formatCode="_-* #,##0_-;\-* #,##0_-;_-* &quot;-&quot;??_-;_-@_-">
                  <c:v>21319.214989147167</c:v>
                </c:pt>
                <c:pt idx="222" formatCode="_-* #,##0_-;\-* #,##0_-;_-* &quot;-&quot;??_-;_-@_-">
                  <c:v>21290.65630924479</c:v>
                </c:pt>
                <c:pt idx="223" formatCode="_-* #,##0_-;\-* #,##0_-;_-* &quot;-&quot;??_-;_-@_-">
                  <c:v>21344.307015480361</c:v>
                </c:pt>
                <c:pt idx="224" formatCode="_-* #,##0_-;\-* #,##0_-;_-* &quot;-&quot;??_-;_-@_-">
                  <c:v>21064.120729491086</c:v>
                </c:pt>
                <c:pt idx="225" formatCode="_-* #,##0_-;\-* #,##0_-;_-* &quot;-&quot;??_-;_-@_-">
                  <c:v>21040.017727662645</c:v>
                </c:pt>
                <c:pt idx="226" formatCode="_-* #,##0_-;\-* #,##0_-;_-* &quot;-&quot;??_-;_-@_-">
                  <c:v>20981.575866490959</c:v>
                </c:pt>
                <c:pt idx="227" formatCode="_-* #,##0_-;\-* #,##0_-;_-* &quot;-&quot;??_-;_-@_-">
                  <c:v>20978.111169362259</c:v>
                </c:pt>
                <c:pt idx="228" formatCode="_-* #,##0_-;\-* #,##0_-;_-* &quot;-&quot;??_-;_-@_-">
                  <c:v>20996.07700821698</c:v>
                </c:pt>
                <c:pt idx="229" formatCode="_-* #,##0_-;\-* #,##0_-;_-* &quot;-&quot;??_-;_-@_-">
                  <c:v>21058.407134356501</c:v>
                </c:pt>
                <c:pt idx="230" formatCode="_-* #,##0_-;\-* #,##0_-;_-* &quot;-&quot;??_-;_-@_-">
                  <c:v>21065.708389524661</c:v>
                </c:pt>
                <c:pt idx="231" formatCode="_-* #,##0_-;\-* #,##0_-;_-* &quot;-&quot;??_-;_-@_-">
                  <c:v>21057.772481780197</c:v>
                </c:pt>
                <c:pt idx="232" formatCode="_-* #,##0_-;\-* #,##0_-;_-* &quot;-&quot;??_-;_-@_-">
                  <c:v>21052.062329555549</c:v>
                </c:pt>
                <c:pt idx="233" formatCode="_-* #,##0_-;\-* #,##0_-;_-* &quot;-&quot;??_-;_-@_-">
                  <c:v>21092.098551572697</c:v>
                </c:pt>
                <c:pt idx="234" formatCode="_-* #,##0_-;\-* #,##0_-;_-* &quot;-&quot;??_-;_-@_-">
                  <c:v>21063.485732483685</c:v>
                </c:pt>
                <c:pt idx="235" formatCode="_-* #,##0_-;\-* #,##0_-;_-* &quot;-&quot;??_-;_-@_-">
                  <c:v>21073.650281033562</c:v>
                </c:pt>
                <c:pt idx="236" formatCode="_-* #,##0_-;\-* #,##0_-;_-* &quot;-&quot;??_-;_-@_-">
                  <c:v>21003.96647381557</c:v>
                </c:pt>
                <c:pt idx="237" formatCode="_-* #,##0_-;\-* #,##0_-;_-* &quot;-&quot;??_-;_-@_-">
                  <c:v>21011.861870718836</c:v>
                </c:pt>
                <c:pt idx="238" formatCode="_-* #,##0_-;\-* #,##0_-;_-* &quot;-&quot;??_-;_-@_-">
                  <c:v>21042.869150806331</c:v>
                </c:pt>
                <c:pt idx="239" formatCode="_-* #,##0_-;\-* #,##0_-;_-* &quot;-&quot;??_-;_-@_-">
                  <c:v>20985.671984320434</c:v>
                </c:pt>
                <c:pt idx="240" formatCode="_-* #,##0_-;\-* #,##0_-;_-* &quot;-&quot;??_-;_-@_-">
                  <c:v>20984.096365130979</c:v>
                </c:pt>
                <c:pt idx="241" formatCode="_-* #,##0_-;\-* #,##0_-;_-* &quot;-&quot;??_-;_-@_-">
                  <c:v>20952.633592261751</c:v>
                </c:pt>
                <c:pt idx="242" formatCode="_-* #,##0_-;\-* #,##0_-;_-* &quot;-&quot;??_-;_-@_-">
                  <c:v>20910.308206432703</c:v>
                </c:pt>
                <c:pt idx="243" formatCode="_-* #,##0_-;\-* #,##0_-;_-* &quot;-&quot;??_-;_-@_-">
                  <c:v>20917.507109073864</c:v>
                </c:pt>
                <c:pt idx="244" formatCode="_-* #,##0_-;\-* #,##0_-;_-* &quot;-&quot;??_-;_-@_-">
                  <c:v>20921.89147718919</c:v>
                </c:pt>
                <c:pt idx="245" formatCode="_-* #,##0_-;\-* #,##0_-;_-* &quot;-&quot;??_-;_-@_-">
                  <c:v>20935.369249975993</c:v>
                </c:pt>
                <c:pt idx="246" formatCode="_-* #,##0_-;\-* #,##0_-;_-* &quot;-&quot;??_-;_-@_-">
                  <c:v>20918.133334868609</c:v>
                </c:pt>
                <c:pt idx="247" formatCode="_-* #,##0_-;\-* #,##0_-;_-* &quot;-&quot;??_-;_-@_-">
                  <c:v>20928.784913149382</c:v>
                </c:pt>
                <c:pt idx="248" formatCode="_-* #,##0_-;\-* #,##0_-;_-* &quot;-&quot;??_-;_-@_-">
                  <c:v>20822.921872397135</c:v>
                </c:pt>
                <c:pt idx="249" formatCode="_-* #,##0_-;\-* #,##0_-;_-* &quot;-&quot;??_-;_-@_-">
                  <c:v>20846.362309776945</c:v>
                </c:pt>
                <c:pt idx="250" formatCode="_-* #,##0_-;\-* #,##0_-;_-* &quot;-&quot;??_-;_-@_-">
                  <c:v>20832.604192186609</c:v>
                </c:pt>
                <c:pt idx="251" formatCode="_-* #,##0_-;\-* #,##0_-;_-* &quot;-&quot;??_-;_-@_-">
                  <c:v>20776.198786669989</c:v>
                </c:pt>
                <c:pt idx="252" formatCode="_-* #,##0_-;\-* #,##0_-;_-* &quot;-&quot;??_-;_-@_-">
                  <c:v>20791.127344823344</c:v>
                </c:pt>
                <c:pt idx="253" formatCode="_-* #,##0_-;\-* #,##0_-;_-* &quot;-&quot;??_-;_-@_-">
                  <c:v>20793.306218862024</c:v>
                </c:pt>
                <c:pt idx="254" formatCode="_-* #,##0_-;\-* #,##0_-;_-* &quot;-&quot;??_-;_-@_-">
                  <c:v>20808.259380779498</c:v>
                </c:pt>
                <c:pt idx="255" formatCode="_-* #,##0_-;\-* #,##0_-;_-* &quot;-&quot;??_-;_-@_-">
                  <c:v>20808.259380779498</c:v>
                </c:pt>
                <c:pt idx="256" formatCode="_-* #,##0_-;\-* #,##0_-;_-* &quot;-&quot;??_-;_-@_-">
                  <c:v>20827.605741754352</c:v>
                </c:pt>
                <c:pt idx="257" formatCode="_-* #,##0_-;\-* #,##0_-;_-* &quot;-&quot;??_-;_-@_-">
                  <c:v>20816.679989341865</c:v>
                </c:pt>
                <c:pt idx="258" formatCode="_-* #,##0_-;\-* #,##0_-;_-* &quot;-&quot;??_-;_-@_-">
                  <c:v>20826.668799317551</c:v>
                </c:pt>
                <c:pt idx="259" formatCode="_-* #,##0_-;\-* #,##0_-;_-* &quot;-&quot;??_-;_-@_-">
                  <c:v>20839.168300457462</c:v>
                </c:pt>
                <c:pt idx="260" formatCode="_-* #,##0_-;\-* #,##0_-;_-* &quot;-&quot;??_-;_-@_-">
                  <c:v>20824.795167314736</c:v>
                </c:pt>
                <c:pt idx="261" formatCode="_-* #,##0_-;\-* #,##0_-;_-* &quot;-&quot;??_-;_-@_-">
                  <c:v>20826.356503904528</c:v>
                </c:pt>
                <c:pt idx="262" formatCode="_-* #,##0_-;\-* #,##0_-;_-* &quot;-&quot;??_-;_-@_-">
                  <c:v>20822.609689343324</c:v>
                </c:pt>
                <c:pt idx="263" formatCode="_-* #,##0_-;\-* #,##0_-;_-* &quot;-&quot;??_-;_-@_-">
                  <c:v>20807.012462568182</c:v>
                </c:pt>
                <c:pt idx="264" formatCode="_-* #,##0_-;\-* #,##0_-;_-* &quot;-&quot;??_-;_-@_-">
                  <c:v>20831.666799989333</c:v>
                </c:pt>
                <c:pt idx="265" formatCode="_-* #,##0_-;\-* #,##0_-;_-* &quot;-&quot;??_-;_-@_-">
                  <c:v>20817.304009246214</c:v>
                </c:pt>
                <c:pt idx="266" formatCode="_-* #,##0_-;\-* #,##0_-;_-* &quot;-&quot;??_-;_-@_-">
                  <c:v>20817.304009246214</c:v>
                </c:pt>
                <c:pt idx="267" formatCode="_-* #,##0_-;\-* #,##0_-;_-* &quot;-&quot;??_-;_-@_-">
                  <c:v>20817.304009246214</c:v>
                </c:pt>
                <c:pt idx="268" formatCode="_-* #,##0_-;\-* #,##0_-;_-* &quot;-&quot;??_-;_-@_-">
                  <c:v>20706.505984180232</c:v>
                </c:pt>
                <c:pt idx="269" formatCode="_-* #,##0_-;\-* #,##0_-;_-* &quot;-&quot;??_-;_-@_-">
                  <c:v>20661.840060828461</c:v>
                </c:pt>
                <c:pt idx="270" formatCode="_-* #,##0_-;\-* #,##0_-;_-* &quot;-&quot;??_-;_-@_-">
                  <c:v>20669.527329249038</c:v>
                </c:pt>
                <c:pt idx="271" formatCode="_-* #,##0_-;\-* #,##0_-;_-* &quot;-&quot;??_-;_-@_-">
                  <c:v>20645.255059739109</c:v>
                </c:pt>
                <c:pt idx="272" formatCode="_-* #,##0_-;\-* #,##0_-;_-* &quot;-&quot;??_-;_-@_-">
                  <c:v>20642.493481100562</c:v>
                </c:pt>
                <c:pt idx="273" formatCode="_-* #,##0_-;\-* #,##0_-;_-* &quot;-&quot;??_-;_-@_-">
                  <c:v>20614.306328592047</c:v>
                </c:pt>
                <c:pt idx="274" formatCode="_-* #,##0_-;\-* #,##0_-;_-* &quot;-&quot;??_-;_-@_-">
                  <c:v>20603.908808747929</c:v>
                </c:pt>
                <c:pt idx="275" formatCode="_-* #,##0_-;\-* #,##0_-;_-* &quot;-&quot;??_-;_-@_-">
                  <c:v>20613.388478270193</c:v>
                </c:pt>
                <c:pt idx="276" formatCode="_-* #,##0_-;\-* #,##0_-;_-* &quot;-&quot;??_-;_-@_-">
                  <c:v>20591.689852909443</c:v>
                </c:pt>
                <c:pt idx="277" formatCode="_-* #,##0_-;\-* #,##0_-;_-* &quot;-&quot;??_-;_-@_-">
                  <c:v>20524.440503751866</c:v>
                </c:pt>
                <c:pt idx="278" formatCode="_-* #,##0_-;\-* #,##0_-;_-* &quot;-&quot;??_-;_-@_-">
                  <c:v>20499.599847810972</c:v>
                </c:pt>
                <c:pt idx="279" formatCode="_-* #,##0_-;\-* #,##0_-;_-* &quot;-&quot;??_-;_-@_-">
                  <c:v>20483.878368368958</c:v>
                </c:pt>
                <c:pt idx="280" formatCode="_-* #,##0_-;\-* #,##0_-;_-* &quot;-&quot;??_-;_-@_-">
                  <c:v>20511.709724847722</c:v>
                </c:pt>
                <c:pt idx="281" formatCode="_-* #,##0_-;\-* #,##0_-;_-* &quot;-&quot;??_-;_-@_-">
                  <c:v>20474.517415624516</c:v>
                </c:pt>
                <c:pt idx="282" formatCode="_-* #,##0_-;\-* #,##0_-;_-* &quot;-&quot;??_-;_-@_-">
                  <c:v>20236.245877574118</c:v>
                </c:pt>
                <c:pt idx="283" formatCode="_-* #,##0_-;\-* #,##0_-;_-* &quot;-&quot;??_-;_-@_-">
                  <c:v>20245.504173601224</c:v>
                </c:pt>
                <c:pt idx="284" formatCode="_-* #,##0_-;\-* #,##0_-;_-* &quot;-&quot;??_-;_-@_-">
                  <c:v>20275.727150108221</c:v>
                </c:pt>
                <c:pt idx="285" formatCode="_-* #,##0_-;\-* #,##0_-;_-* &quot;-&quot;??_-;_-@_-">
                  <c:v>20301.833236567589</c:v>
                </c:pt>
                <c:pt idx="286" formatCode="_-* #,##0_-;\-* #,##0_-;_-* &quot;-&quot;??_-;_-@_-">
                  <c:v>20277.825155873939</c:v>
                </c:pt>
                <c:pt idx="287" formatCode="_-* #,##0_-;\-* #,##0_-;_-* &quot;-&quot;??_-;_-@_-">
                  <c:v>20303.335629318019</c:v>
                </c:pt>
                <c:pt idx="288" formatCode="_-* #,##0_-;\-* #,##0_-;_-* &quot;-&quot;??_-;_-@_-">
                  <c:v>20243.114125001801</c:v>
                </c:pt>
                <c:pt idx="289" formatCode="_-* #,##0_-;\-* #,##0_-;_-* &quot;-&quot;??_-;_-@_-">
                  <c:v>20212.094766389742</c:v>
                </c:pt>
                <c:pt idx="290" formatCode="_-* #,##0_-;\-* #,##0_-;_-* &quot;-&quot;??_-;_-@_-">
                  <c:v>20198.702374952099</c:v>
                </c:pt>
                <c:pt idx="291" formatCode="_-* #,##0_-;\-* #,##0_-;_-* &quot;-&quot;??_-;_-@_-">
                  <c:v>20155.965732597775</c:v>
                </c:pt>
                <c:pt idx="292" formatCode="_-* #,##0_-;\-* #,##0_-;_-* &quot;-&quot;??_-;_-@_-">
                  <c:v>20137.91649728232</c:v>
                </c:pt>
                <c:pt idx="293" formatCode="_-* #,##0_-;\-* #,##0_-;_-* &quot;-&quot;??_-;_-@_-">
                  <c:v>19997.009792928162</c:v>
                </c:pt>
                <c:pt idx="294" formatCode="_-* #,##0_-;\-* #,##0_-;_-* &quot;-&quot;??_-;_-@_-">
                  <c:v>19999.925233924358</c:v>
                </c:pt>
                <c:pt idx="295" formatCode="_-* #,##0_-;\-* #,##0_-;_-* &quot;-&quot;??_-;_-@_-">
                  <c:v>19937.719780752162</c:v>
                </c:pt>
                <c:pt idx="296" formatCode="_-* #,##0_-;\-* #,##0_-;_-* &quot;-&quot;??_-;_-@_-">
                  <c:v>19944.386848037568</c:v>
                </c:pt>
                <c:pt idx="297" formatCode="_-* #,##0_-;\-* #,##0_-;_-* &quot;-&quot;??_-;_-@_-">
                  <c:v>19920.059127203542</c:v>
                </c:pt>
                <c:pt idx="298" formatCode="_-* #,##0_-;\-* #,##0_-;_-* &quot;-&quot;??_-;_-@_-">
                  <c:v>19901.852248648909</c:v>
                </c:pt>
                <c:pt idx="299" formatCode="_-* #,##0_-;\-* #,##0_-;_-* &quot;-&quot;??_-;_-@_-">
                  <c:v>19909.940084105543</c:v>
                </c:pt>
                <c:pt idx="300" formatCode="_-* #,##0_-;\-* #,##0_-;_-* &quot;-&quot;??_-;_-@_-">
                  <c:v>19826.490414725711</c:v>
                </c:pt>
                <c:pt idx="301" formatCode="_-* #,##0_-;\-* #,##0_-;_-* &quot;-&quot;??_-;_-@_-">
                  <c:v>19818.183906078852</c:v>
                </c:pt>
                <c:pt idx="302" formatCode="_-* #,##0_-;\-* #,##0_-;_-* &quot;-&quot;??_-;_-@_-">
                  <c:v>19827.06353406475</c:v>
                </c:pt>
                <c:pt idx="303" formatCode="_-* #,##0_-;\-* #,##0_-;_-* &quot;-&quot;??_-;_-@_-">
                  <c:v>19837.098488783882</c:v>
                </c:pt>
                <c:pt idx="304" formatCode="_-* #,##0_-;\-* #,##0_-;_-* &quot;-&quot;??_-;_-@_-">
                  <c:v>19867.552128186191</c:v>
                </c:pt>
                <c:pt idx="305" formatCode="_-* #,##0_-;\-* #,##0_-;_-* &quot;-&quot;??_-;_-@_-">
                  <c:v>19911.674047012395</c:v>
                </c:pt>
                <c:pt idx="306" formatCode="_-* #,##0_-;\-* #,##0_-;_-* &quot;-&quot;??_-;_-@_-">
                  <c:v>19922.662829599045</c:v>
                </c:pt>
                <c:pt idx="307" formatCode="_-* #,##0_-;\-* #,##0_-;_-* &quot;-&quot;??_-;_-@_-">
                  <c:v>19938.87895050686</c:v>
                </c:pt>
                <c:pt idx="308" formatCode="_-* #,##0_-;\-* #,##0_-;_-* &quot;-&quot;??_-;_-@_-">
                  <c:v>19934.532758771664</c:v>
                </c:pt>
                <c:pt idx="309" formatCode="_-* #,##0_-;\-* #,##0_-;_-* &quot;-&quot;??_-;_-@_-">
                  <c:v>19933.663747782146</c:v>
                </c:pt>
                <c:pt idx="310" formatCode="_-* #,##0_-;\-* #,##0_-;_-* &quot;-&quot;??_-;_-@_-">
                  <c:v>19948.447246424475</c:v>
                </c:pt>
                <c:pt idx="311" formatCode="_-* #,##0_-;\-* #,##0_-;_-* &quot;-&quot;??_-;_-@_-">
                  <c:v>19907.050816933275</c:v>
                </c:pt>
                <c:pt idx="312" formatCode="_-* #,##0_-;\-* #,##0_-;_-* &quot;-&quot;??_-;_-@_-">
                  <c:v>19858.061259335143</c:v>
                </c:pt>
                <c:pt idx="313" formatCode="_-* #,##0_-;\-* #,##0_-;_-* &quot;-&quot;??_-;_-@_-">
                  <c:v>19861.223874601801</c:v>
                </c:pt>
                <c:pt idx="314" formatCode="_-* #,##0_-;\-* #,##0_-;_-* &quot;-&quot;??_-;_-@_-">
                  <c:v>19876.188066633898</c:v>
                </c:pt>
                <c:pt idx="315" formatCode="_-* #,##0_-;\-* #,##0_-;_-* &quot;-&quot;??_-;_-@_-">
                  <c:v>19866.545090837459</c:v>
                </c:pt>
                <c:pt idx="316" formatCode="_-* #,##0_-;\-* #,##0_-;_-* &quot;-&quot;??_-;_-@_-">
                  <c:v>19754.39927702591</c:v>
                </c:pt>
                <c:pt idx="317" formatCode="_-* #,##0_-;\-* #,##0_-;_-* &quot;-&quot;??_-;_-@_-">
                  <c:v>19708.988496029193</c:v>
                </c:pt>
                <c:pt idx="318" formatCode="_-* #,##0_-;\-* #,##0_-;_-* &quot;-&quot;??_-;_-@_-">
                  <c:v>19708.988496029193</c:v>
                </c:pt>
                <c:pt idx="319" formatCode="_-* #,##0_-;\-* #,##0_-;_-* &quot;-&quot;??_-;_-@_-">
                  <c:v>19708.988496029193</c:v>
                </c:pt>
                <c:pt idx="320" formatCode="_-* #,##0_-;\-* #,##0_-;_-* &quot;-&quot;??_-;_-@_-">
                  <c:v>19760.374981740122</c:v>
                </c:pt>
                <c:pt idx="321" formatCode="_-* #,##0_-;\-* #,##0_-;_-* &quot;-&quot;??_-;_-@_-">
                  <c:v>19736.919771450157</c:v>
                </c:pt>
                <c:pt idx="322" formatCode="_-* #,##0_-;\-* #,##0_-;_-* &quot;-&quot;??_-;_-@_-">
                  <c:v>19748.285036779798</c:v>
                </c:pt>
                <c:pt idx="323" formatCode="_-* #,##0_-;\-* #,##0_-;_-* &quot;-&quot;??_-;_-@_-">
                  <c:v>19802.679216399374</c:v>
                </c:pt>
                <c:pt idx="324" formatCode="_-* #,##0_-;\-* #,##0_-;_-* &quot;-&quot;??_-;_-@_-">
                  <c:v>19792.425401918394</c:v>
                </c:pt>
                <c:pt idx="325" formatCode="_-* #,##0_-;\-* #,##0_-;_-* &quot;-&quot;??_-;_-@_-">
                  <c:v>19772.943968450734</c:v>
                </c:pt>
                <c:pt idx="326" formatCode="_-* #,##0_-;\-* #,##0_-;_-* &quot;-&quot;??_-;_-@_-">
                  <c:v>19784.599778129843</c:v>
                </c:pt>
                <c:pt idx="327" formatCode="_-* #,##0_-;\-* #,##0_-;_-* &quot;-&quot;??_-;_-@_-">
                  <c:v>19813.799511423702</c:v>
                </c:pt>
                <c:pt idx="328" formatCode="_-* #,##0_-;\-* #,##0_-;_-* &quot;-&quot;??_-;_-@_-">
                  <c:v>19768.399084440716</c:v>
                </c:pt>
                <c:pt idx="329" formatCode="_-* #,##0_-;\-* #,##0_-;_-* &quot;-&quot;??_-;_-@_-">
                  <c:v>19842.084123781577</c:v>
                </c:pt>
                <c:pt idx="330" formatCode="_-* #,##0_-;\-* #,##0_-;_-* &quot;-&quot;??_-;_-@_-">
                  <c:v>19971.964819570047</c:v>
                </c:pt>
                <c:pt idx="331" formatCode="_-* #,##0_-;\-* #,##0_-;_-* &quot;-&quot;??_-;_-@_-">
                  <c:v>19265.87387595667</c:v>
                </c:pt>
                <c:pt idx="332" formatCode="_-* #,##0_-;\-* #,##0_-;_-* &quot;-&quot;??_-;_-@_-">
                  <c:v>18895.376301419044</c:v>
                </c:pt>
                <c:pt idx="333" formatCode="_-* #,##0_-;\-* #,##0_-;_-* &quot;-&quot;??_-;_-@_-">
                  <c:v>18514.194360271635</c:v>
                </c:pt>
                <c:pt idx="334" formatCode="_-* #,##0_-;\-* #,##0_-;_-* &quot;-&quot;??_-;_-@_-">
                  <c:v>18171.363348113737</c:v>
                </c:pt>
                <c:pt idx="335" formatCode="_-* #,##0_-;\-* #,##0_-;_-* &quot;-&quot;??_-;_-@_-">
                  <c:v>17921.246971526303</c:v>
                </c:pt>
                <c:pt idx="336" formatCode="_-* #,##0_-;\-* #,##0_-;_-* &quot;-&quot;??_-;_-@_-">
                  <c:v>17650.15169840907</c:v>
                </c:pt>
                <c:pt idx="337" formatCode="_-* #,##0_-;\-* #,##0_-;_-* &quot;-&quot;??_-;_-@_-">
                  <c:v>17650.15169840907</c:v>
                </c:pt>
                <c:pt idx="338" formatCode="_-* #,##0_-;\-* #,##0_-;_-* &quot;-&quot;??_-;_-@_-">
                  <c:v>17525.149264838896</c:v>
                </c:pt>
                <c:pt idx="339" formatCode="_-* #,##0_-;\-* #,##0_-;_-* &quot;-&quot;??_-;_-@_-">
                  <c:v>17808.8714424436</c:v>
                </c:pt>
                <c:pt idx="340" formatCode="_-* #,##0_-;\-* #,##0_-;_-* &quot;-&quot;??_-;_-@_-">
                  <c:v>17725.286053465061</c:v>
                </c:pt>
                <c:pt idx="341" formatCode="_-* #,##0_-;\-* #,##0_-;_-* &quot;-&quot;??_-;_-@_-">
                  <c:v>17711.882118661782</c:v>
                </c:pt>
                <c:pt idx="342" formatCode="_-* #,##0_-;\-* #,##0_-;_-* &quot;-&quot;??_-;_-@_-">
                  <c:v>17711.882118661782</c:v>
                </c:pt>
                <c:pt idx="343" formatCode="_-* #,##0_-;\-* #,##0_-;_-* &quot;-&quot;??_-;_-@_-">
                  <c:v>17711.882118661782</c:v>
                </c:pt>
                <c:pt idx="344" formatCode="_-* #,##0_-;\-* #,##0_-;_-* &quot;-&quot;??_-;_-@_-">
                  <c:v>17512.279797545805</c:v>
                </c:pt>
                <c:pt idx="345" formatCode="_-* #,##0_-;\-* #,##0_-;_-* &quot;-&quot;??_-;_-@_-">
                  <c:v>17693.484774663226</c:v>
                </c:pt>
                <c:pt idx="346" formatCode="_-* #,##0_-;\-* #,##0_-;_-* &quot;-&quot;??_-;_-@_-">
                  <c:v>17746.593588062333</c:v>
                </c:pt>
                <c:pt idx="347" formatCode="_-* #,##0_-;\-* #,##0_-;_-* &quot;-&quot;??_-;_-@_-">
                  <c:v>17691.685689884493</c:v>
                </c:pt>
                <c:pt idx="348" formatCode="_-* #,##0_-;\-* #,##0_-;_-* &quot;-&quot;??_-;_-@_-">
                  <c:v>17722.706798337051</c:v>
                </c:pt>
                <c:pt idx="349" formatCode="_-* #,##0_-;\-* #,##0_-;_-* &quot;-&quot;??_-;_-@_-">
                  <c:v>17731.221190265151</c:v>
                </c:pt>
                <c:pt idx="350" formatCode="_-* #,##0_-;\-* #,##0_-;_-* &quot;-&quot;??_-;_-@_-">
                  <c:v>17706.603444773107</c:v>
                </c:pt>
                <c:pt idx="351" formatCode="_-* #,##0_-;\-* #,##0_-;_-* &quot;-&quot;??_-;_-@_-">
                  <c:v>17706.603444773107</c:v>
                </c:pt>
                <c:pt idx="352" formatCode="_-* #,##0_-;\-* #,##0_-;_-* &quot;-&quot;??_-;_-@_-">
                  <c:v>17735.094073472948</c:v>
                </c:pt>
                <c:pt idx="353" formatCode="_-* #,##0_-;\-* #,##0_-;_-* &quot;-&quot;??_-;_-@_-">
                  <c:v>17725.67300648685</c:v>
                </c:pt>
                <c:pt idx="354" formatCode="_-* #,##0_-;\-* #,##0_-;_-* &quot;-&quot;??_-;_-@_-">
                  <c:v>17770.674496238789</c:v>
                </c:pt>
                <c:pt idx="355" formatCode="_-* #,##0_-;\-* #,##0_-;_-* &quot;-&quot;??_-;_-@_-">
                  <c:v>17737.547774684597</c:v>
                </c:pt>
                <c:pt idx="356" formatCode="_-* #,##0_-;\-* #,##0_-;_-* &quot;-&quot;??_-;_-@_-">
                  <c:v>17706.603444773107</c:v>
                </c:pt>
                <c:pt idx="357" formatCode="_-* #,##0_-;\-* #,##0_-;_-* &quot;-&quot;??_-;_-@_-">
                  <c:v>17692.328178161373</c:v>
                </c:pt>
                <c:pt idx="358" formatCode="_-* #,##0_-;\-* #,##0_-;_-* &quot;-&quot;??_-;_-@_-">
                  <c:v>17708.534301896958</c:v>
                </c:pt>
                <c:pt idx="359" formatCode="_-* #,##0_-;\-* #,##0_-;_-* &quot;-&quot;??_-;_-@_-">
                  <c:v>17738.581115170444</c:v>
                </c:pt>
                <c:pt idx="360" formatCode="_-* #,##0_-;\-* #,##0_-;_-* &quot;-&quot;??_-;_-@_-">
                  <c:v>17730.963058191715</c:v>
                </c:pt>
                <c:pt idx="361" formatCode="_-* #,##0_-;\-* #,##0_-;_-* &quot;-&quot;??_-;_-@_-">
                  <c:v>17726.317965735216</c:v>
                </c:pt>
                <c:pt idx="362" formatCode="_-* #,##0_-;\-* #,##0_-;_-* &quot;-&quot;??_-;_-@_-">
                  <c:v>17734.319361489834</c:v>
                </c:pt>
                <c:pt idx="363" formatCode="_-* #,##0_-;\-* #,##0_-;_-* &quot;-&quot;??_-;_-@_-">
                  <c:v>17697.984087835652</c:v>
                </c:pt>
                <c:pt idx="364" formatCode="_-* #,##0_-;\-* #,##0_-;_-* &quot;-&quot;??_-;_-@_-">
                  <c:v>17677.306172059361</c:v>
                </c:pt>
                <c:pt idx="365" formatCode="_-* #,##0_-;\-* #,##0_-;_-* &quot;-&quot;??_-;_-@_-">
                  <c:v>17658.596502185206</c:v>
                </c:pt>
                <c:pt idx="366" formatCode="_-* #,##0_-;\-* #,##0_-;_-* &quot;-&quot;??_-;_-@_-">
                  <c:v>17658.212472162755</c:v>
                </c:pt>
                <c:pt idx="367" formatCode="_-* #,##0_-;\-* #,##0_-;_-* &quot;-&quot;??_-;_-@_-">
                  <c:v>17645.037565356291</c:v>
                </c:pt>
                <c:pt idx="368" formatCode="_-* #,##0_-;\-* #,##0_-;_-* &quot;-&quot;??_-;_-@_-">
                  <c:v>17617.854638604949</c:v>
                </c:pt>
                <c:pt idx="369" formatCode="_-* #,##0_-;\-* #,##0_-;_-* &quot;-&quot;??_-;_-@_-">
                  <c:v>17622.570543149886</c:v>
                </c:pt>
                <c:pt idx="370" formatCode="_-* #,##0_-;\-* #,##0_-;_-* &quot;-&quot;??_-;_-@_-">
                  <c:v>17627.161414700309</c:v>
                </c:pt>
                <c:pt idx="371" formatCode="_-* #,##0_-;\-* #,##0_-;_-* &quot;-&quot;??_-;_-@_-">
                  <c:v>17614.414895490896</c:v>
                </c:pt>
                <c:pt idx="372" formatCode="_-* #,##0_-;\-* #,##0_-;_-* &quot;-&quot;??_-;_-@_-">
                  <c:v>17613.268612914308</c:v>
                </c:pt>
                <c:pt idx="373" formatCode="_-* #,##0_-;\-* #,##0_-;_-* &quot;-&quot;??_-;_-@_-">
                  <c:v>17613.905418148555</c:v>
                </c:pt>
                <c:pt idx="374" formatCode="_-* #,##0_-;\-* #,##0_-;_-* &quot;-&quot;??_-;_-@_-">
                  <c:v>17656.548535064048</c:v>
                </c:pt>
                <c:pt idx="375" formatCode="_-* #,##0_-;\-* #,##0_-;_-* &quot;-&quot;??_-;_-@_-">
                  <c:v>17642.737172244371</c:v>
                </c:pt>
                <c:pt idx="376" formatCode="_-* #,##0_-;\-* #,##0_-;_-* &quot;-&quot;??_-;_-@_-">
                  <c:v>17629.71293260068</c:v>
                </c:pt>
                <c:pt idx="377" formatCode="_-* #,##0_-;\-* #,##0_-;_-* &quot;-&quot;??_-;_-@_-">
                  <c:v>17684.878181905169</c:v>
                </c:pt>
                <c:pt idx="378" formatCode="_-* #,##0_-;\-* #,##0_-;_-* &quot;-&quot;??_-;_-@_-">
                  <c:v>17695.541319647789</c:v>
                </c:pt>
                <c:pt idx="379" formatCode="_-* #,##0_-;\-* #,##0_-;_-* &quot;-&quot;??_-;_-@_-">
                  <c:v>17686.932726541218</c:v>
                </c:pt>
                <c:pt idx="380" formatCode="_-* #,##0_-;\-* #,##0_-;_-* &quot;-&quot;??_-;_-@_-">
                  <c:v>17693.227740150181</c:v>
                </c:pt>
                <c:pt idx="381" formatCode="_-* #,##0_-;\-* #,##0_-;_-* &quot;-&quot;??_-;_-@_-">
                  <c:v>17693.227740150181</c:v>
                </c:pt>
                <c:pt idx="382" formatCode="_-* #,##0_-;\-* #,##0_-;_-* &quot;-&quot;??_-;_-@_-">
                  <c:v>17702.228393778056</c:v>
                </c:pt>
                <c:pt idx="383" formatCode="_-* #,##0_-;\-* #,##0_-;_-* &quot;-&quot;??_-;_-@_-">
                  <c:v>18049.198020170443</c:v>
                </c:pt>
                <c:pt idx="384" formatCode="_-* #,##0_-;\-* #,##0_-;_-* &quot;-&quot;??_-;_-@_-">
                  <c:v>18050.769930469178</c:v>
                </c:pt>
                <c:pt idx="385" formatCode="_-* #,##0_-;\-* #,##0_-;_-* &quot;-&quot;??_-;_-@_-">
                  <c:v>18056.79812388006</c:v>
                </c:pt>
                <c:pt idx="386" formatCode="_-* #,##0_-;\-* #,##0_-;_-* &quot;-&quot;??_-;_-@_-">
                  <c:v>18056.79812388006</c:v>
                </c:pt>
                <c:pt idx="387" formatCode="_-* #,##0_-;\-* #,##0_-;_-* &quot;-&quot;??_-;_-@_-">
                  <c:v>18036.763386486004</c:v>
                </c:pt>
                <c:pt idx="388" formatCode="_-* #,##0_-;\-* #,##0_-;_-* &quot;-&quot;??_-;_-@_-">
                  <c:v>18028.918757417181</c:v>
                </c:pt>
                <c:pt idx="389" formatCode="_-* #,##0_-;\-* #,##0_-;_-* &quot;-&quot;??_-;_-@_-">
                  <c:v>18021.995008836351</c:v>
                </c:pt>
                <c:pt idx="390" formatCode="_-* #,##0_-;\-* #,##0_-;_-* &quot;-&quot;??_-;_-@_-">
                  <c:v>18015.076576147407</c:v>
                </c:pt>
                <c:pt idx="391" formatCode="_-* #,##0_-;\-* #,##0_-;_-* &quot;-&quot;??_-;_-@_-">
                  <c:v>18043.174899376751</c:v>
                </c:pt>
                <c:pt idx="392" formatCode="_-* #,##0_-;\-* #,##0_-;_-* &quot;-&quot;??_-;_-@_-">
                  <c:v>18045.269441917488</c:v>
                </c:pt>
                <c:pt idx="393" formatCode="_-* #,##0_-;\-* #,##0_-;_-* &quot;-&quot;??_-;_-@_-">
                  <c:v>18049.198020170443</c:v>
                </c:pt>
                <c:pt idx="394" formatCode="_-* #,##0_-;\-* #,##0_-;_-* &quot;-&quot;??_-;_-@_-">
                  <c:v>18061.25633354262</c:v>
                </c:pt>
                <c:pt idx="395" formatCode="_-* #,##0_-;\-* #,##0_-;_-* &quot;-&quot;??_-;_-@_-">
                  <c:v>18069.391679957916</c:v>
                </c:pt>
                <c:pt idx="396" formatCode="_-* #,##0_-;\-* #,##0_-;_-* &quot;-&quot;??_-;_-@_-">
                  <c:v>18070.441935944196</c:v>
                </c:pt>
                <c:pt idx="397" formatCode="_-* #,##0_-;\-* #,##0_-;_-* &quot;-&quot;??_-;_-@_-">
                  <c:v>18054.438786146104</c:v>
                </c:pt>
                <c:pt idx="398" formatCode="_-* #,##0_-;\-* #,##0_-;_-* &quot;-&quot;??_-;_-@_-">
                  <c:v>18069.522955279794</c:v>
                </c:pt>
                <c:pt idx="399" formatCode="_-* #,##0_-;\-* #,##0_-;_-* &quot;-&quot;??_-;_-@_-">
                  <c:v>18059.944866898208</c:v>
                </c:pt>
                <c:pt idx="400" formatCode="_-* #,##0_-;\-* #,##0_-;_-* &quot;-&quot;??_-;_-@_-">
                  <c:v>18062.961524960869</c:v>
                </c:pt>
                <c:pt idx="401" formatCode="_-* #,##0_-;\-* #,##0_-;_-* &quot;-&quot;??_-;_-@_-">
                  <c:v>18063.092706868036</c:v>
                </c:pt>
                <c:pt idx="402" formatCode="_-* #,##0_-;\-* #,##0_-;_-* &quot;-&quot;??_-;_-@_-">
                  <c:v>18042.258689905098</c:v>
                </c:pt>
                <c:pt idx="403" formatCode="_-* #,##0_-;\-* #,##0_-;_-* &quot;-&quot;??_-;_-@_-">
                  <c:v>18028.52670508044</c:v>
                </c:pt>
                <c:pt idx="404" formatCode="_-* #,##0_-;\-* #,##0_-;_-* &quot;-&quot;??_-;_-@_-">
                  <c:v>18040.033997094997</c:v>
                </c:pt>
                <c:pt idx="405" formatCode="_-* #,##0_-;\-* #,##0_-;_-* &quot;-&quot;??_-;_-@_-">
                  <c:v>18281.5095916264</c:v>
                </c:pt>
                <c:pt idx="406" formatCode="_-* #,##0_-;\-* #,##0_-;_-* &quot;-&quot;??_-;_-@_-">
                  <c:v>18273.692337673554</c:v>
                </c:pt>
                <c:pt idx="407" formatCode="_-* #,##0_-;\-* #,##0_-;_-* &quot;-&quot;??_-;_-@_-">
                  <c:v>18280.846853104038</c:v>
                </c:pt>
                <c:pt idx="408" formatCode="_-* #,##0_-;\-* #,##0_-;_-* &quot;-&quot;??_-;_-@_-">
                  <c:v>18262.706494719881</c:v>
                </c:pt>
                <c:pt idx="409" formatCode="_-* #,##0_-;\-* #,##0_-;_-* &quot;-&quot;??_-;_-@_-">
                  <c:v>18258.87118087857</c:v>
                </c:pt>
                <c:pt idx="410" formatCode="_-* #,##0_-;\-* #,##0_-;_-* &quot;-&quot;??_-;_-@_-">
                  <c:v>18251.205383845743</c:v>
                </c:pt>
                <c:pt idx="411" formatCode="_-* #,##0_-;\-* #,##0_-;_-* &quot;-&quot;??_-;_-@_-">
                  <c:v>18262.309663399014</c:v>
                </c:pt>
                <c:pt idx="412" formatCode="_-* #,##0_-;\-* #,##0_-;_-* &quot;-&quot;??_-;_-@_-">
                  <c:v>18261.119272902895</c:v>
                </c:pt>
                <c:pt idx="413" formatCode="_-* #,##0_-;\-* #,##0_-;_-* &quot;-&quot;??_-;_-@_-">
                  <c:v>18520.263180992093</c:v>
                </c:pt>
                <c:pt idx="414" formatCode="_-* #,##0_-;\-* #,##0_-;_-* &quot;-&quot;??_-;_-@_-">
                  <c:v>18537.190036018568</c:v>
                </c:pt>
                <c:pt idx="415" formatCode="_-* #,##0_-;\-* #,##0_-;_-* &quot;-&quot;??_-;_-@_-">
                  <c:v>18554.417282390972</c:v>
                </c:pt>
                <c:pt idx="416" formatCode="_-* #,##0_-;\-* #,##0_-;_-* &quot;-&quot;??_-;_-@_-">
                  <c:v>18567.088946850497</c:v>
                </c:pt>
                <c:pt idx="417" formatCode="_-* #,##0_-;\-* #,##0_-;_-* &quot;-&quot;??_-;_-@_-">
                  <c:v>18547.41485325366</c:v>
                </c:pt>
                <c:pt idx="418" formatCode="_-* #,##0_-;\-* #,##0_-;_-* &quot;-&quot;??_-;_-@_-">
                  <c:v>18931.282547840285</c:v>
                </c:pt>
                <c:pt idx="419" formatCode="_-* #,##0_-;\-* #,##0_-;_-* &quot;-&quot;??_-;_-@_-">
                  <c:v>18927.571259358054</c:v>
                </c:pt>
                <c:pt idx="420" formatCode="_-* #,##0_-;\-* #,##0_-;_-* &quot;-&quot;??_-;_-@_-">
                  <c:v>18917.544316673491</c:v>
                </c:pt>
                <c:pt idx="421" formatCode="_-* #,##0_-;\-* #,##0_-;_-* &quot;-&quot;??_-;_-@_-">
                  <c:v>18917.818885888089</c:v>
                </c:pt>
                <c:pt idx="422" formatCode="_-* #,##0_-;\-* #,##0_-;_-* &quot;-&quot;??_-;_-@_-">
                  <c:v>18975.793668791768</c:v>
                </c:pt>
                <c:pt idx="423" formatCode="_-* #,##0_-;\-* #,##0_-;_-* &quot;-&quot;??_-;_-@_-">
                  <c:v>19012.607353440697</c:v>
                </c:pt>
                <c:pt idx="424" formatCode="_-* #,##0_-;\-* #,##0_-;_-* &quot;-&quot;??_-;_-@_-">
                  <c:v>19012.607353440697</c:v>
                </c:pt>
                <c:pt idx="425" formatCode="_-* #,##0_-;\-* #,##0_-;_-* &quot;-&quot;??_-;_-@_-">
                  <c:v>19139.636323063758</c:v>
                </c:pt>
                <c:pt idx="426" formatCode="_-* #,##0_-;\-* #,##0_-;_-* &quot;-&quot;??_-;_-@_-">
                  <c:v>19146.102653869537</c:v>
                </c:pt>
                <c:pt idx="427" formatCode="_-* #,##0_-;\-* #,##0_-;_-* &quot;-&quot;??_-;_-@_-">
                  <c:v>19135.00012359328</c:v>
                </c:pt>
                <c:pt idx="428" formatCode="_-* #,##0_-;\-* #,##0_-;_-* &quot;-&quot;??_-;_-@_-">
                  <c:v>19156.654959124095</c:v>
                </c:pt>
                <c:pt idx="429" formatCode="_-* #,##0_-;\-* #,##0_-;_-* &quot;-&quot;??_-;_-@_-">
                  <c:v>19432.880622682322</c:v>
                </c:pt>
                <c:pt idx="430" formatCode="_-* #,##0_-;\-* #,##0_-;_-* &quot;-&quot;??_-;_-@_-">
                  <c:v>19431.450840787558</c:v>
                </c:pt>
                <c:pt idx="431" formatCode="_-* #,##0_-;\-* #,##0_-;_-* &quot;-&quot;??_-;_-@_-">
                  <c:v>19418.592265178788</c:v>
                </c:pt>
                <c:pt idx="432" formatCode="_-* #,##0_-;\-* #,##0_-;_-* &quot;-&quot;??_-;_-@_-">
                  <c:v>19425.019425019425</c:v>
                </c:pt>
                <c:pt idx="433" formatCode="_-* #,##0_-;\-* #,##0_-;_-* &quot;-&quot;??_-;_-@_-">
                  <c:v>19424.447949645801</c:v>
                </c:pt>
                <c:pt idx="434" formatCode="_-* #,##0_-;\-* #,##0_-;_-* &quot;-&quot;??_-;_-@_-">
                  <c:v>19422.01955439099</c:v>
                </c:pt>
                <c:pt idx="435" formatCode="_-* #,##0_-;\-* #,##0_-;_-* &quot;-&quot;??_-;_-@_-">
                  <c:v>19443.181266891264</c:v>
                </c:pt>
                <c:pt idx="436" formatCode="_-* #,##0_-;\-* #,##0_-;_-* &quot;-&quot;??_-;_-@_-">
                  <c:v>19396.914158108953</c:v>
                </c:pt>
                <c:pt idx="437" formatCode="_-* #,##0_-;\-* #,##0_-;_-* &quot;-&quot;??_-;_-@_-">
                  <c:v>19389.651423012168</c:v>
                </c:pt>
                <c:pt idx="438" formatCode="_-* #,##0_-;\-* #,##0_-;_-* &quot;-&quot;??_-;_-@_-">
                  <c:v>19363.777703831962</c:v>
                </c:pt>
                <c:pt idx="439" formatCode="_-* #,##0_-;\-* #,##0_-;_-* &quot;-&quot;??_-;_-@_-">
                  <c:v>19336.273948820075</c:v>
                </c:pt>
                <c:pt idx="440" formatCode="_-* #,##0_-;\-* #,##0_-;_-* &quot;-&quot;??_-;_-@_-">
                  <c:v>19335.424562747205</c:v>
                </c:pt>
                <c:pt idx="441" formatCode="_-* #,##0_-;\-* #,##0_-;_-* &quot;-&quot;??_-;_-@_-">
                  <c:v>19320.289699303139</c:v>
                </c:pt>
                <c:pt idx="442" formatCode="_-* #,##0_-;\-* #,##0_-;_-* &quot;-&quot;??_-;_-@_-">
                  <c:v>19315.202921208787</c:v>
                </c:pt>
                <c:pt idx="443" formatCode="_-* #,##0_-;\-* #,##0_-;_-* &quot;-&quot;??_-;_-@_-">
                  <c:v>19302.638764421226</c:v>
                </c:pt>
                <c:pt idx="444" formatCode="_-* #,##0_-;\-* #,##0_-;_-* &quot;-&quot;??_-;_-@_-">
                  <c:v>19383.38990272173</c:v>
                </c:pt>
                <c:pt idx="445" formatCode="_-* #,##0_-;\-* #,##0_-;_-* &quot;-&quot;??_-;_-@_-">
                  <c:v>19419.877356875502</c:v>
                </c:pt>
                <c:pt idx="446" formatCode="_-* #,##0_-;\-* #,##0_-;_-* &quot;-&quot;??_-;_-@_-">
                  <c:v>19456.502438674237</c:v>
                </c:pt>
                <c:pt idx="447" formatCode="_-* #,##0_-;\-* #,##0_-;_-* &quot;-&quot;??_-;_-@_-">
                  <c:v>19474.005228108665</c:v>
                </c:pt>
                <c:pt idx="448" formatCode="_-* #,##0_-;\-* #,##0_-;_-* &quot;-&quot;??_-;_-@_-">
                  <c:v>19417.30734355023</c:v>
                </c:pt>
                <c:pt idx="449" formatCode="_-* #,##0_-;\-* #,##0_-;_-* &quot;-&quot;??_-;_-@_-">
                  <c:v>19417.164584976959</c:v>
                </c:pt>
                <c:pt idx="450" formatCode="_-* #,##0_-;\-* #,##0_-;_-* &quot;-&quot;??_-;_-@_-">
                  <c:v>19038.0327114871</c:v>
                </c:pt>
                <c:pt idx="451" formatCode="_-* #,##0_-;\-* #,##0_-;_-* &quot;-&quot;??_-;_-@_-">
                  <c:v>19038.0327114871</c:v>
                </c:pt>
                <c:pt idx="452" formatCode="_-* #,##0_-;\-* #,##0_-;_-* &quot;-&quot;??_-;_-@_-">
                  <c:v>19025.584890746992</c:v>
                </c:pt>
                <c:pt idx="453" formatCode="_-* #,##0_-;\-* #,##0_-;_-* &quot;-&quot;??_-;_-@_-">
                  <c:v>19032.15643000463</c:v>
                </c:pt>
                <c:pt idx="454" formatCode="_-* #,##0_-;\-* #,##0_-;_-* &quot;-&quot;??_-;_-@_-">
                  <c:v>19032.15643000463</c:v>
                </c:pt>
                <c:pt idx="455" formatCode="_-* #,##0_-;\-* #,##0_-;_-* &quot;-&quot;??_-;_-@_-">
                  <c:v>19076.598208121908</c:v>
                </c:pt>
                <c:pt idx="456" formatCode="_-* #,##0_-;\-* #,##0_-;_-* &quot;-&quot;??_-;_-@_-">
                  <c:v>19088.690782298017</c:v>
                </c:pt>
                <c:pt idx="457" formatCode="_-* #,##0_-;\-* #,##0_-;_-* &quot;-&quot;??_-;_-@_-">
                  <c:v>19110.24225732452</c:v>
                </c:pt>
                <c:pt idx="458" formatCode="_-* #,##0_-;\-* #,##0_-;_-* &quot;-&quot;??_-;_-@_-">
                  <c:v>19126.614399878803</c:v>
                </c:pt>
                <c:pt idx="459" formatCode="_-* #,##0_-;\-* #,##0_-;_-* &quot;-&quot;??_-;_-@_-">
                  <c:v>19193.664646390938</c:v>
                </c:pt>
                <c:pt idx="460" formatCode="_-* #,##0_-;\-* #,##0_-;_-* &quot;-&quot;??_-;_-@_-">
                  <c:v>19178.029649233838</c:v>
                </c:pt>
                <c:pt idx="461" formatCode="_-* #,##0_-;\-* #,##0_-;_-* &quot;-&quot;??_-;_-@_-">
                  <c:v>19156.325096113545</c:v>
                </c:pt>
                <c:pt idx="462" formatCode="_-* #,##0_-;\-* #,##0_-;_-* &quot;-&quot;??_-;_-@_-">
                  <c:v>19009.070421090695</c:v>
                </c:pt>
                <c:pt idx="463" formatCode="_-* #,##0_-;\-* #,##0_-;_-* &quot;-&quot;??_-;_-@_-">
                  <c:v>19053.417363334935</c:v>
                </c:pt>
                <c:pt idx="464" formatCode="_-* #,##0_-;\-* #,##0_-;_-* &quot;-&quot;??_-;_-@_-">
                  <c:v>18927.096937184258</c:v>
                </c:pt>
                <c:pt idx="465" formatCode="_-* #,##0_-;\-* #,##0_-;_-* &quot;-&quot;??_-;_-@_-">
                  <c:v>18919.11011086599</c:v>
                </c:pt>
                <c:pt idx="466" formatCode="_-* #,##0_-;\-* #,##0_-;_-* &quot;-&quot;??_-;_-@_-">
                  <c:v>18949.692685418624</c:v>
                </c:pt>
                <c:pt idx="467" formatCode="_-* #,##0_-;\-* #,##0_-;_-* &quot;-&quot;??_-;_-@_-">
                  <c:v>18965.443313114523</c:v>
                </c:pt>
                <c:pt idx="468" formatCode="_-* #,##0_-;\-* #,##0_-;_-* &quot;-&quot;??_-;_-@_-">
                  <c:v>18996.034784217434</c:v>
                </c:pt>
                <c:pt idx="469" formatCode="_-* #,##0_-;\-* #,##0_-;_-* &quot;-&quot;??_-;_-@_-">
                  <c:v>19019.786366451743</c:v>
                </c:pt>
                <c:pt idx="470" formatCode="_-* #,##0_-;\-* #,##0_-;_-* &quot;-&quot;??_-;_-@_-">
                  <c:v>19009.175646435946</c:v>
                </c:pt>
                <c:pt idx="471" formatCode="_-* #,##0_-;\-* #,##0_-;_-* &quot;-&quot;??_-;_-@_-">
                  <c:v>19023.184299090775</c:v>
                </c:pt>
                <c:pt idx="472" formatCode="_-* #,##0_-;\-* #,##0_-;_-* &quot;-&quot;??_-;_-@_-">
                  <c:v>18989.25950969732</c:v>
                </c:pt>
                <c:pt idx="473" formatCode="_-* #,##0_-;\-* #,##0_-;_-* &quot;-&quot;??_-;_-@_-">
                  <c:v>19010.731144454279</c:v>
                </c:pt>
                <c:pt idx="474" formatCode="_-* #,##0_-;\-* #,##0_-;_-* &quot;-&quot;??_-;_-@_-">
                  <c:v>19052.968079651346</c:v>
                </c:pt>
                <c:pt idx="475" formatCode="_-* #,##0_-;\-* #,##0_-;_-* &quot;-&quot;??_-;_-@_-">
                  <c:v>19145.893372357663</c:v>
                </c:pt>
                <c:pt idx="476" formatCode="_-* #,##0_-;\-* #,##0_-;_-* &quot;-&quot;??_-;_-@_-">
                  <c:v>19222.074295824383</c:v>
                </c:pt>
                <c:pt idx="477" formatCode="_-* #,##0_-;\-* #,##0_-;_-* &quot;-&quot;??_-;_-@_-">
                  <c:v>19172.322501804698</c:v>
                </c:pt>
                <c:pt idx="478" formatCode="_-* #,##0_-;\-* #,##0_-;_-* &quot;-&quot;??_-;_-@_-">
                  <c:v>19153.785745752652</c:v>
                </c:pt>
                <c:pt idx="479" formatCode="_-* #,##0_-;\-* #,##0_-;_-* &quot;-&quot;??_-;_-@_-">
                  <c:v>19112.673364412203</c:v>
                </c:pt>
                <c:pt idx="480" formatCode="_-* #,##0_-;\-* #,##0_-;_-* &quot;-&quot;??_-;_-@_-">
                  <c:v>18839.936347838106</c:v>
                </c:pt>
                <c:pt idx="481" formatCode="_-* #,##0_-;\-* #,##0_-;_-* &quot;-&quot;??_-;_-@_-">
                  <c:v>18885.233475900841</c:v>
                </c:pt>
                <c:pt idx="482" formatCode="_-* #,##0_-;\-* #,##0_-;_-* &quot;-&quot;??_-;_-@_-">
                  <c:v>18384.796349945311</c:v>
                </c:pt>
                <c:pt idx="483" formatCode="_-* #,##0_-;\-* #,##0_-;_-* &quot;-&quot;??_-;_-@_-">
                  <c:v>18400.379958229212</c:v>
                </c:pt>
                <c:pt idx="484" formatCode="_-* #,##0_-;\-* #,##0_-;_-* &quot;-&quot;??_-;_-@_-">
                  <c:v>18409.217796825866</c:v>
                </c:pt>
                <c:pt idx="485" formatCode="_-* #,##0_-;\-* #,##0_-;_-* &quot;-&quot;??_-;_-@_-">
                  <c:v>18419.032212705297</c:v>
                </c:pt>
                <c:pt idx="486" formatCode="_-* #,##0_-;\-* #,##0_-;_-* &quot;-&quot;??_-;_-@_-">
                  <c:v>18410.323123622435</c:v>
                </c:pt>
                <c:pt idx="487" formatCode="_-* #,##0_-;\-* #,##0_-;_-* &quot;-&quot;??_-;_-@_-">
                  <c:v>18444.238151745954</c:v>
                </c:pt>
                <c:pt idx="488" formatCode="_-* #,##0_-;\-* #,##0_-;_-* &quot;-&quot;??_-;_-@_-">
                  <c:v>18538.747500256603</c:v>
                </c:pt>
                <c:pt idx="489" formatCode="_-* #,##0_-;\-* #,##0_-;_-* &quot;-&quot;??_-;_-@_-">
                  <c:v>18592.423943543814</c:v>
                </c:pt>
                <c:pt idx="490" formatCode="_-* #,##0_-;\-* #,##0_-;_-* &quot;-&quot;??_-;_-@_-">
                  <c:v>18599.190617660974</c:v>
                </c:pt>
                <c:pt idx="491" formatCode="_-* #,##0_-;\-* #,##0_-;_-* &quot;-&quot;??_-;_-@_-">
                  <c:v>18611.750201000417</c:v>
                </c:pt>
                <c:pt idx="492" formatCode="_-* #,##0_-;\-* #,##0_-;_-* &quot;-&quot;??_-;_-@_-">
                  <c:v>18699.146628283248</c:v>
                </c:pt>
                <c:pt idx="493" formatCode="_-* #,##0_-;\-* #,##0_-;_-* &quot;-&quot;??_-;_-@_-">
                  <c:v>18779.74454705252</c:v>
                </c:pt>
                <c:pt idx="494" formatCode="_-* #,##0_-;\-* #,##0_-;_-* &quot;-&quot;??_-;_-@_-">
                  <c:v>18757.342404828545</c:v>
                </c:pt>
                <c:pt idx="495" formatCode="_-* #,##0_-;\-* #,##0_-;_-* &quot;-&quot;??_-;_-@_-">
                  <c:v>18799.750559407214</c:v>
                </c:pt>
                <c:pt idx="496" formatCode="_-* #,##0_-;\-* #,##0_-;_-* &quot;-&quot;??_-;_-@_-">
                  <c:v>18908.290639796604</c:v>
                </c:pt>
                <c:pt idx="497" formatCode="_-* #,##0_-;\-* #,##0_-;_-* &quot;-&quot;??_-;_-@_-">
                  <c:v>18922.584935868592</c:v>
                </c:pt>
                <c:pt idx="498" formatCode="_-* #,##0_-;\-* #,##0_-;_-* &quot;-&quot;??_-;_-@_-">
                  <c:v>18783.339609717543</c:v>
                </c:pt>
                <c:pt idx="499" formatCode="_-* #,##0_-;\-* #,##0_-;_-* &quot;-&quot;??_-;_-@_-">
                  <c:v>18766.957286405217</c:v>
                </c:pt>
                <c:pt idx="500" formatCode="_-* #,##0_-;\-* #,##0_-;_-* &quot;-&quot;??_-;_-@_-">
                  <c:v>18745.158589266797</c:v>
                </c:pt>
                <c:pt idx="501" formatCode="_-* #,##0_-;\-* #,##0_-;_-* &quot;-&quot;??_-;_-@_-">
                  <c:v>18707.988506646227</c:v>
                </c:pt>
                <c:pt idx="502" formatCode="_-* #,##0_-;\-* #,##0_-;_-* &quot;-&quot;??_-;_-@_-">
                  <c:v>18717.838497924113</c:v>
                </c:pt>
                <c:pt idx="503" formatCode="_-* #,##0_-;\-* #,##0_-;_-* &quot;-&quot;??_-;_-@_-">
                  <c:v>18916.357910752624</c:v>
                </c:pt>
                <c:pt idx="504" formatCode="_-* #,##0_-;\-* #,##0_-;_-* &quot;-&quot;??_-;_-@_-">
                  <c:v>19148.414819574871</c:v>
                </c:pt>
                <c:pt idx="505" formatCode="_-* #,##0_-;\-* #,##0_-;_-* &quot;-&quot;??_-;_-@_-">
                  <c:v>19174.189123541964</c:v>
                </c:pt>
                <c:pt idx="506" formatCode="_-* #,##0_-;\-* #,##0_-;_-* &quot;-&quot;??_-;_-@_-">
                  <c:v>19130.399482298966</c:v>
                </c:pt>
                <c:pt idx="507" formatCode="_-* #,##0_-;\-* #,##0_-;_-* &quot;-&quot;??_-;_-@_-">
                  <c:v>19127.20675285062</c:v>
                </c:pt>
                <c:pt idx="508" formatCode="_-* #,##0_-;\-* #,##0_-;_-* &quot;-&quot;??_-;_-@_-">
                  <c:v>19040.109960184873</c:v>
                </c:pt>
                <c:pt idx="509" formatCode="_-* #,##0_-;\-* #,##0_-;_-* &quot;-&quot;??_-;_-@_-">
                  <c:v>18986.058247810797</c:v>
                </c:pt>
                <c:pt idx="510" formatCode="_-* #,##0_-;\-* #,##0_-;_-* &quot;-&quot;??_-;_-@_-">
                  <c:v>18979.055486394591</c:v>
                </c:pt>
                <c:pt idx="511" formatCode="_-* #,##0_-;\-* #,##0_-;_-* &quot;-&quot;??_-;_-@_-">
                  <c:v>18917.681600284523</c:v>
                </c:pt>
                <c:pt idx="512" formatCode="_-* #,##0_-;\-* #,##0_-;_-* &quot;-&quot;??_-;_-@_-">
                  <c:v>18947.962856340528</c:v>
                </c:pt>
                <c:pt idx="513" formatCode="_-* #,##0_-;\-* #,##0_-;_-* &quot;-&quot;??_-;_-@_-">
                  <c:v>19027.752783695731</c:v>
                </c:pt>
                <c:pt idx="514" formatCode="_-* #,##0_-;\-* #,##0_-;_-* &quot;-&quot;??_-;_-@_-">
                  <c:v>19184.255540006558</c:v>
                </c:pt>
                <c:pt idx="515" formatCode="_-* #,##0_-;\-* #,##0_-;_-* &quot;-&quot;??_-;_-@_-">
                  <c:v>19129.528632203037</c:v>
                </c:pt>
                <c:pt idx="516" formatCode="_-* #,##0_-;\-* #,##0_-;_-* &quot;-&quot;??_-;_-@_-">
                  <c:v>19525.121793623097</c:v>
                </c:pt>
                <c:pt idx="517" formatCode="_-* #,##0_-;\-* #,##0_-;_-* &quot;-&quot;??_-;_-@_-">
                  <c:v>19550.197372557395</c:v>
                </c:pt>
                <c:pt idx="518" formatCode="_-* #,##0_-;\-* #,##0_-;_-* &quot;-&quot;??_-;_-@_-">
                  <c:v>19519.788558537544</c:v>
                </c:pt>
                <c:pt idx="519" formatCode="_-* #,##0_-;\-* #,##0_-;_-* &quot;-&quot;??_-;_-@_-">
                  <c:v>19420.620311388033</c:v>
                </c:pt>
                <c:pt idx="520" formatCode="_-* #,##0_-;\-* #,##0_-;_-* &quot;-&quot;??_-;_-@_-">
                  <c:v>19409.045505055285</c:v>
                </c:pt>
                <c:pt idx="521" formatCode="_-* #,##0_-;\-* #,##0_-;_-* &quot;-&quot;??_-;_-@_-">
                  <c:v>19445.281043745166</c:v>
                </c:pt>
                <c:pt idx="522" formatCode="_-* #,##0_-;\-* #,##0_-;_-* &quot;-&quot;??_-;_-@_-">
                  <c:v>19429.420532056287</c:v>
                </c:pt>
                <c:pt idx="523" formatCode="_-* #,##0_-;\-* #,##0_-;_-* &quot;-&quot;??_-;_-@_-">
                  <c:v>19372.361239831123</c:v>
                </c:pt>
                <c:pt idx="524" formatCode="_-* #,##0_-;\-* #,##0_-;_-* &quot;-&quot;??_-;_-@_-">
                  <c:v>19770.878063334949</c:v>
                </c:pt>
                <c:pt idx="525" formatCode="_-* #,##0_-;\-* #,##0_-;_-* &quot;-&quot;??_-;_-@_-">
                  <c:v>19761.348565921511</c:v>
                </c:pt>
                <c:pt idx="526" formatCode="_-* #,##0_-;\-* #,##0_-;_-* &quot;-&quot;??_-;_-@_-">
                  <c:v>19750.787522443199</c:v>
                </c:pt>
                <c:pt idx="527" formatCode="_-* #,##0_-;\-* #,##0_-;_-* &quot;-&quot;??_-;_-@_-">
                  <c:v>19724.656643200109</c:v>
                </c:pt>
                <c:pt idx="528" formatCode="_-* #,##0_-;\-* #,##0_-;_-* &quot;-&quot;??_-;_-@_-">
                  <c:v>19739.198254206152</c:v>
                </c:pt>
                <c:pt idx="529" formatCode="_-* #,##0_-;\-* #,##0_-;_-* &quot;-&quot;??_-;_-@_-">
                  <c:v>19773.70890240715</c:v>
                </c:pt>
                <c:pt idx="530" formatCode="_-* #,##0_-;\-* #,##0_-;_-* &quot;-&quot;??_-;_-@_-">
                  <c:v>19869.539323112753</c:v>
                </c:pt>
                <c:pt idx="531" formatCode="_-* #,##0_-;\-* #,##0_-;_-* &quot;-&quot;??_-;_-@_-">
                  <c:v>19851.500430719363</c:v>
                </c:pt>
                <c:pt idx="532" formatCode="_-* #,##0_-;\-* #,##0_-;_-* &quot;-&quot;??_-;_-@_-">
                  <c:v>19761.497393670914</c:v>
                </c:pt>
                <c:pt idx="533" formatCode="_-* #,##0_-;\-* #,##0_-;_-* &quot;-&quot;??_-;_-@_-">
                  <c:v>19776.987728991106</c:v>
                </c:pt>
                <c:pt idx="534" formatCode="_-* #,##0_-;\-* #,##0_-;_-* &quot;-&quot;??_-;_-@_-">
                  <c:v>19758.521264545365</c:v>
                </c:pt>
                <c:pt idx="535" formatCode="_-* #,##0_-;\-* #,##0_-;_-* &quot;-&quot;??_-;_-@_-">
                  <c:v>19794.144763027016</c:v>
                </c:pt>
                <c:pt idx="536" formatCode="_-* #,##0_-;\-* #,##0_-;_-* &quot;-&quot;??_-;_-@_-">
                  <c:v>19757.628600602566</c:v>
                </c:pt>
                <c:pt idx="537" formatCode="_-* #,##0_-;\-* #,##0_-;_-* &quot;-&quot;??_-;_-@_-">
                  <c:v>19754.20746923958</c:v>
                </c:pt>
                <c:pt idx="538" formatCode="_-* #,##0_-;\-* #,##0_-;_-* &quot;-&quot;??_-;_-@_-">
                  <c:v>19757.033536116436</c:v>
                </c:pt>
                <c:pt idx="539" formatCode="_-* #,##0_-;\-* #,##0_-;_-* &quot;-&quot;??_-;_-@_-">
                  <c:v>19769.686373566579</c:v>
                </c:pt>
                <c:pt idx="540" formatCode="_-* #,##0_-;\-* #,##0_-;_-* &quot;-&quot;??_-;_-@_-">
                  <c:v>19807.742310950583</c:v>
                </c:pt>
                <c:pt idx="541" formatCode="_-* #,##0_-;\-* #,##0_-;_-* &quot;-&quot;??_-;_-@_-">
                  <c:v>19786.084710866977</c:v>
                </c:pt>
                <c:pt idx="542" formatCode="_-* #,##0_-;\-* #,##0_-;_-* &quot;-&quot;??_-;_-@_-">
                  <c:v>19798.02787136699</c:v>
                </c:pt>
                <c:pt idx="543" formatCode="_-* #,##0_-;\-* #,##0_-;_-* &quot;-&quot;??_-;_-@_-">
                  <c:v>19773.410881172753</c:v>
                </c:pt>
                <c:pt idx="544" formatCode="_-* #,##0_-;\-* #,##0_-;_-* &quot;-&quot;??_-;_-@_-">
                  <c:v>19789.367643326754</c:v>
                </c:pt>
                <c:pt idx="545" formatCode="_-* #,##0_-;\-* #,##0_-;_-* &quot;-&quot;??_-;_-@_-">
                  <c:v>19847.596320320295</c:v>
                </c:pt>
                <c:pt idx="546" formatCode="_-* #,##0_-;\-* #,##0_-;_-* &quot;-&quot;??_-;_-@_-">
                  <c:v>19928.090103528702</c:v>
                </c:pt>
                <c:pt idx="547" formatCode="_-* #,##0_-;\-* #,##0_-;_-* &quot;-&quot;??_-;_-@_-">
                  <c:v>19871.645996271123</c:v>
                </c:pt>
                <c:pt idx="548" formatCode="_-* #,##0_-;\-* #,##0_-;_-* &quot;-&quot;??_-;_-@_-">
                  <c:v>19887.46029552766</c:v>
                </c:pt>
                <c:pt idx="549" formatCode="_-* #,##0_-;\-* #,##0_-;_-* &quot;-&quot;??_-;_-@_-">
                  <c:v>19855.255831737639</c:v>
                </c:pt>
                <c:pt idx="550" formatCode="_-* #,##0_-;\-* #,##0_-;_-* &quot;-&quot;??_-;_-@_-">
                  <c:v>19850.148834088253</c:v>
                </c:pt>
                <c:pt idx="551" formatCode="_-* #,##0_-;\-* #,##0_-;_-* &quot;-&quot;??_-;_-@_-">
                  <c:v>19839.942716204481</c:v>
                </c:pt>
                <c:pt idx="552" formatCode="_-* #,##0_-;\-* #,##0_-;_-* &quot;-&quot;??_-;_-@_-">
                  <c:v>19826.151132489777</c:v>
                </c:pt>
                <c:pt idx="553" formatCode="_-* #,##0_-;\-* #,##0_-;_-* &quot;-&quot;??_-;_-@_-">
                  <c:v>19818.963132532379</c:v>
                </c:pt>
                <c:pt idx="554" formatCode="_-* #,##0_-;\-* #,##0_-;_-* &quot;-&quot;??_-;_-@_-">
                  <c:v>19820.909367826622</c:v>
                </c:pt>
                <c:pt idx="555" formatCode="_-* #,##0_-;\-* #,##0_-;_-* &quot;-&quot;??_-;_-@_-">
                  <c:v>19833.644178867431</c:v>
                </c:pt>
                <c:pt idx="556" formatCode="_-* #,##0_-;\-* #,##0_-;_-* &quot;-&quot;??_-;_-@_-">
                  <c:v>19820.310485486563</c:v>
                </c:pt>
                <c:pt idx="557" formatCode="_-* #,##0_-;\-* #,##0_-;_-* &quot;-&quot;??_-;_-@_-">
                  <c:v>19814.622907717818</c:v>
                </c:pt>
                <c:pt idx="558" formatCode="_-* #,##0_-;\-* #,##0_-;_-* &quot;-&quot;??_-;_-@_-">
                  <c:v>19822.256985424701</c:v>
                </c:pt>
                <c:pt idx="559" formatCode="_-* #,##0_-;\-* #,##0_-;_-* &quot;-&quot;??_-;_-@_-">
                  <c:v>19813.72516749697</c:v>
                </c:pt>
                <c:pt idx="560" formatCode="_-* #,##0_-;\-* #,##0_-;_-* &quot;-&quot;??_-;_-@_-">
                  <c:v>19826.151132489777</c:v>
                </c:pt>
                <c:pt idx="561" formatCode="_-* #,##0_-;\-* #,##0_-;_-* &quot;-&quot;??_-;_-@_-">
                  <c:v>19849.548183549745</c:v>
                </c:pt>
                <c:pt idx="562" formatCode="_-* #,##0_-;\-* #,##0_-;_-* &quot;-&quot;??_-;_-@_-">
                  <c:v>19850.148834088253</c:v>
                </c:pt>
                <c:pt idx="563" formatCode="_-* #,##0_-;\-* #,##0_-;_-* &quot;-&quot;??_-;_-@_-">
                  <c:v>19828.997823073154</c:v>
                </c:pt>
                <c:pt idx="564" formatCode="_-* #,##0_-;\-* #,##0_-;_-* &quot;-&quot;??_-;_-@_-">
                  <c:v>19864.274593896906</c:v>
                </c:pt>
                <c:pt idx="565" formatCode="_-* #,##0_-;\-* #,##0_-;_-* &quot;-&quot;??_-;_-@_-">
                  <c:v>19943.084904208557</c:v>
                </c:pt>
                <c:pt idx="566" formatCode="_-* #,##0_-;\-* #,##0_-;_-* &quot;-&quot;??_-;_-@_-">
                  <c:v>19924.307103015486</c:v>
                </c:pt>
                <c:pt idx="567" formatCode="_-* #,##0_-;\-* #,##0_-;_-* &quot;-&quot;??_-;_-@_-">
                  <c:v>19946.723406323399</c:v>
                </c:pt>
                <c:pt idx="568" formatCode="_-* #,##0_-;\-* #,##0_-;_-* &quot;-&quot;??_-;_-@_-">
                  <c:v>20061.406200020061</c:v>
                </c:pt>
                <c:pt idx="569" formatCode="_-* #,##0_-;\-* #,##0_-;_-* &quot;-&quot;??_-;_-@_-">
                  <c:v>20044.548519396692</c:v>
                </c:pt>
                <c:pt idx="570" formatCode="_-* #,##0_-;\-* #,##0_-;_-* &quot;-&quot;??_-;_-@_-">
                  <c:v>20009.39203059156</c:v>
                </c:pt>
                <c:pt idx="571" formatCode="_-* #,##0_-;\-* #,##0_-;_-* &quot;-&quot;??_-;_-@_-">
                  <c:v>20081.058139634519</c:v>
                </c:pt>
                <c:pt idx="572" formatCode="_-* #,##0_-;\-* #,##0_-;_-* &quot;-&quot;??_-;_-@_-">
                  <c:v>20163.460643584829</c:v>
                </c:pt>
                <c:pt idx="573" formatCode="_-* #,##0_-;\-* #,##0_-;_-* &quot;-&quot;??_-;_-@_-">
                  <c:v>20204.760439000085</c:v>
                </c:pt>
                <c:pt idx="574" formatCode="_-* #,##0_-;\-* #,##0_-;_-* &quot;-&quot;??_-;_-@_-">
                  <c:v>20174.777978868398</c:v>
                </c:pt>
                <c:pt idx="575" formatCode="_-* #,##0_-;\-* #,##0_-;_-* &quot;-&quot;??_-;_-@_-">
                  <c:v>20204.760439000085</c:v>
                </c:pt>
                <c:pt idx="576" formatCode="_-* #,##0_-;\-* #,##0_-;_-* &quot;-&quot;??_-;_-@_-">
                  <c:v>20219.083983291268</c:v>
                </c:pt>
                <c:pt idx="577" formatCode="_-* #,##0_-;\-* #,##0_-;_-* &quot;-&quot;??_-;_-@_-">
                  <c:v>20184.865755849256</c:v>
                </c:pt>
                <c:pt idx="578" formatCode="_-* #,##0_-;\-* #,##0_-;_-* &quot;-&quot;??_-;_-@_-">
                  <c:v>20092.436990739352</c:v>
                </c:pt>
                <c:pt idx="579" formatCode="_-* #,##0_-;\-* #,##0_-;_-* &quot;-&quot;??_-;_-@_-">
                  <c:v>20158.813364255773</c:v>
                </c:pt>
                <c:pt idx="580" formatCode="_-* #,##0_-;\-* #,##0_-;_-* &quot;-&quot;??_-;_-@_-">
                  <c:v>20196.984412598998</c:v>
                </c:pt>
                <c:pt idx="581" formatCode="_-* #,##0_-;\-* #,##0_-;_-* &quot;-&quot;??_-;_-@_-">
                  <c:v>20306.082108139079</c:v>
                </c:pt>
                <c:pt idx="582" formatCode="_-* #,##0_-;\-* #,##0_-;_-* &quot;-&quot;??_-;_-@_-">
                  <c:v>20381.317859996147</c:v>
                </c:pt>
                <c:pt idx="583" formatCode="_-* #,##0_-;\-* #,##0_-;_-* &quot;-&quot;??_-;_-@_-">
                  <c:v>20359.494288730788</c:v>
                </c:pt>
                <c:pt idx="584" formatCode="_-* #,##0_-;\-* #,##0_-;_-* &quot;-&quot;??_-;_-@_-">
                  <c:v>20390.18715269434</c:v>
                </c:pt>
                <c:pt idx="585" formatCode="_-* #,##0_-;\-* #,##0_-;_-* &quot;-&quot;??_-;_-@_-">
                  <c:v>20434.808799747858</c:v>
                </c:pt>
                <c:pt idx="586" formatCode="_-* #,##0_-;\-* #,##0_-;_-* &quot;-&quot;??_-;_-@_-">
                  <c:v>20219.734460833777</c:v>
                </c:pt>
                <c:pt idx="587" formatCode="_-* #,##0_-;\-* #,##0_-;_-* &quot;-&quot;??_-;_-@_-">
                  <c:v>19948.913434725859</c:v>
                </c:pt>
                <c:pt idx="588" formatCode="_-* #,##0_-;\-* #,##0_-;_-* &quot;-&quot;??_-;_-@_-">
                  <c:v>19950.470787740003</c:v>
                </c:pt>
                <c:pt idx="589" formatCode="_-* #,##0_-;\-* #,##0_-;_-* &quot;-&quot;??_-;_-@_-">
                  <c:v>20059.305773591488</c:v>
                </c:pt>
                <c:pt idx="590" formatCode="_-* #,##0_-;\-* #,##0_-;_-* &quot;-&quot;??_-;_-@_-">
                  <c:v>20205.853723675289</c:v>
                </c:pt>
                <c:pt idx="591" formatCode="_-* #,##0_-;\-* #,##0_-;_-* &quot;-&quot;??_-;_-@_-">
                  <c:v>20217.52296666658</c:v>
                </c:pt>
                <c:pt idx="592" formatCode="_-* #,##0_-;\-* #,##0_-;_-* &quot;-&quot;??_-;_-@_-">
                  <c:v>20162.333079989239</c:v>
                </c:pt>
                <c:pt idx="593" formatCode="_-* #,##0_-;\-* #,##0_-;_-* &quot;-&quot;??_-;_-@_-">
                  <c:v>20205.374453905832</c:v>
                </c:pt>
                <c:pt idx="594" formatCode="_-* #,##0_-;\-* #,##0_-;_-* &quot;-&quot;??_-;_-@_-">
                  <c:v>20318.308385984255</c:v>
                </c:pt>
                <c:pt idx="595" formatCode="_-* #,##0_-;\-* #,##0_-;_-* &quot;-&quot;??_-;_-@_-">
                  <c:v>20283.957770563742</c:v>
                </c:pt>
                <c:pt idx="596" formatCode="_-* #,##0_-;\-* #,##0_-;_-* &quot;-&quot;??_-;_-@_-">
                  <c:v>20277.519900622519</c:v>
                </c:pt>
                <c:pt idx="597" formatCode="_-* #,##0_-;\-* #,##0_-;_-* &quot;-&quot;??_-;_-@_-">
                  <c:v>20314.432079137965</c:v>
                </c:pt>
                <c:pt idx="598" formatCode="_-* #,##0_-;\-* #,##0_-;_-* &quot;-&quot;??_-;_-@_-">
                  <c:v>20336.255564839499</c:v>
                </c:pt>
                <c:pt idx="599" formatCode="_-* #,##0_-;\-* #,##0_-;_-* &quot;-&quot;??_-;_-@_-">
                  <c:v>20381.018714205835</c:v>
                </c:pt>
                <c:pt idx="600" formatCode="_-* #,##0_-;\-* #,##0_-;_-* &quot;-&quot;??_-;_-@_-">
                  <c:v>20195.474633166767</c:v>
                </c:pt>
                <c:pt idx="601" formatCode="_-* #,##0_-;\-* #,##0_-;_-* &quot;-&quot;??_-;_-@_-">
                  <c:v>20292.333115411322</c:v>
                </c:pt>
                <c:pt idx="602" formatCode="_-* #,##0_-;\-* #,##0_-;_-* &quot;-&quot;??_-;_-@_-">
                  <c:v>20122.326245900076</c:v>
                </c:pt>
                <c:pt idx="603" formatCode="_-* #,##0_-;\-* #,##0_-;_-* &quot;-&quot;??_-;_-@_-">
                  <c:v>20162.969391735813</c:v>
                </c:pt>
                <c:pt idx="604" formatCode="_-* #,##0_-;\-* #,##0_-;_-* &quot;-&quot;??_-;_-@_-">
                  <c:v>20122.326245900076</c:v>
                </c:pt>
                <c:pt idx="605" formatCode="_-* #,##0_-;\-* #,##0_-;_-* &quot;-&quot;??_-;_-@_-">
                  <c:v>20230.646967294084</c:v>
                </c:pt>
                <c:pt idx="606" formatCode="_-* #,##0_-;\-* #,##0_-;_-* &quot;-&quot;??_-;_-@_-">
                  <c:v>20227.764629730769</c:v>
                </c:pt>
                <c:pt idx="607" formatCode="_-* #,##0_-;\-* #,##0_-;_-* &quot;-&quot;??_-;_-@_-">
                  <c:v>20182.714996371498</c:v>
                </c:pt>
                <c:pt idx="608" formatCode="_-* #,##0_-;\-* #,##0_-;_-* &quot;-&quot;??_-;_-@_-">
                  <c:v>20096.533260636308</c:v>
                </c:pt>
                <c:pt idx="609" formatCode="_-* #,##0_-;\-* #,##0_-;_-* &quot;-&quot;??_-;_-@_-">
                  <c:v>20137.072174768775</c:v>
                </c:pt>
                <c:pt idx="610" formatCode="_-* #,##0_-;\-* #,##0_-;_-* &quot;-&quot;??_-;_-@_-">
                  <c:v>20123.910793328316</c:v>
                </c:pt>
                <c:pt idx="611" formatCode="_-* #,##0_-;\-* #,##0_-;_-* &quot;-&quot;??_-;_-@_-">
                  <c:v>20250.846353306832</c:v>
                </c:pt>
                <c:pt idx="612" formatCode="_-* #,##0_-;\-* #,##0_-;_-* &quot;-&quot;??_-;_-@_-">
                  <c:v>20200.583006391291</c:v>
                </c:pt>
                <c:pt idx="613" formatCode="_-* #,##0_-;\-* #,##0_-;_-* &quot;-&quot;??_-;_-@_-">
                  <c:v>20147.073637554146</c:v>
                </c:pt>
                <c:pt idx="614" formatCode="_-* #,##0_-;\-* #,##0_-;_-* &quot;-&quot;??_-;_-@_-">
                  <c:v>20177.934288363736</c:v>
                </c:pt>
                <c:pt idx="615" formatCode="_-* #,##0_-;\-* #,##0_-;_-* &quot;-&quot;??_-;_-@_-">
                  <c:v>20186.062840091276</c:v>
                </c:pt>
                <c:pt idx="616" formatCode="_-* #,##0_-;\-* #,##0_-;_-* &quot;-&quot;??_-;_-@_-">
                  <c:v>20186.062840091276</c:v>
                </c:pt>
                <c:pt idx="617" formatCode="_-* #,##0_-;\-* #,##0_-;_-* &quot;-&quot;??_-;_-@_-">
                  <c:v>20212.72575637338</c:v>
                </c:pt>
                <c:pt idx="618" formatCode="_-* #,##0_-;\-* #,##0_-;_-* &quot;-&quot;??_-;_-@_-">
                  <c:v>20224.402940452324</c:v>
                </c:pt>
                <c:pt idx="619" formatCode="_-* #,##0_-;\-* #,##0_-;_-* &quot;-&quot;??_-;_-@_-">
                  <c:v>20211.287037183498</c:v>
                </c:pt>
                <c:pt idx="620" formatCode="_-* #,##0_-;\-* #,##0_-;_-* &quot;-&quot;??_-;_-@_-">
                  <c:v>20170.130667368237</c:v>
                </c:pt>
                <c:pt idx="621" formatCode="_-* #,##0_-;\-* #,##0_-;_-* &quot;-&quot;??_-;_-@_-">
                  <c:v>20179.049584311579</c:v>
                </c:pt>
                <c:pt idx="622" formatCode="_-* #,##0_-;\-* #,##0_-;_-* &quot;-&quot;??_-;_-@_-">
                  <c:v>20173.155844645651</c:v>
                </c:pt>
                <c:pt idx="623" formatCode="_-* #,##0_-;\-* #,##0_-;_-* &quot;-&quot;??_-;_-@_-">
                  <c:v>20207.771030139451</c:v>
                </c:pt>
                <c:pt idx="624" formatCode="_-* #,##0_-;\-* #,##0_-;_-* &quot;-&quot;??_-;_-@_-">
                  <c:v>20170.130667368237</c:v>
                </c:pt>
                <c:pt idx="625" formatCode="_-* #,##0_-;\-* #,##0_-;_-* &quot;-&quot;??_-;_-@_-">
                  <c:v>20230.80712124411</c:v>
                </c:pt>
                <c:pt idx="626" formatCode="_-* #,##0_-;\-* #,##0_-;_-* &quot;-&quot;??_-;_-@_-">
                  <c:v>20368.185956224344</c:v>
                </c:pt>
                <c:pt idx="627" formatCode="_-* #,##0_-;\-* #,##0_-;_-* &quot;-&quot;??_-;_-@_-">
                  <c:v>21016.899627776427</c:v>
                </c:pt>
                <c:pt idx="628" formatCode="_-* #,##0_-;\-* #,##0_-;_-* &quot;-&quot;??_-;_-@_-">
                  <c:v>20967.510130564482</c:v>
                </c:pt>
                <c:pt idx="629" formatCode="_-* #,##0_-;\-* #,##0_-;_-* &quot;-&quot;??_-;_-@_-">
                  <c:v>20994.512075309558</c:v>
                </c:pt>
                <c:pt idx="630" formatCode="_-* #,##0_-;\-* #,##0_-;_-* &quot;-&quot;??_-;_-@_-">
                  <c:v>21043.022971217641</c:v>
                </c:pt>
                <c:pt idx="631" formatCode="_-* #,##0_-;\-* #,##0_-;_-* &quot;-&quot;??_-;_-@_-">
                  <c:v>21025.767588513889</c:v>
                </c:pt>
                <c:pt idx="632" formatCode="_-* #,##0_-;\-* #,##0_-;_-* &quot;-&quot;??_-;_-@_-">
                  <c:v>20994.178293976383</c:v>
                </c:pt>
                <c:pt idx="633" formatCode="_-* #,##0_-;\-* #,##0_-;_-* &quot;-&quot;??_-;_-@_-">
                  <c:v>20943.234481266583</c:v>
                </c:pt>
                <c:pt idx="634" formatCode="_-* #,##0_-;\-* #,##0_-;_-* &quot;-&quot;??_-;_-@_-">
                  <c:v>20943.234481266583</c:v>
                </c:pt>
                <c:pt idx="635" formatCode="_-* #,##0_-;\-* #,##0_-;_-* &quot;-&quot;??_-;_-@_-">
                  <c:v>20943.234481266583</c:v>
                </c:pt>
                <c:pt idx="636" formatCode="_-* #,##0_-;\-* #,##0_-;_-* &quot;-&quot;??_-;_-@_-">
                  <c:v>21016.397891422759</c:v>
                </c:pt>
                <c:pt idx="637" formatCode="_-* #,##0_-;\-* #,##0_-;_-* &quot;-&quot;??_-;_-@_-">
                  <c:v>21064.17005124933</c:v>
                </c:pt>
                <c:pt idx="638" formatCode="_-* #,##0_-;\-* #,##0_-;_-* &quot;-&quot;??_-;_-@_-">
                  <c:v>20989.006040146876</c:v>
                </c:pt>
                <c:pt idx="639" formatCode="_-* #,##0_-;\-* #,##0_-;_-* &quot;-&quot;??_-;_-@_-">
                  <c:v>21044.029012156501</c:v>
                </c:pt>
                <c:pt idx="640" formatCode="_-* #,##0_-;\-* #,##0_-;_-* &quot;-&quot;??_-;_-@_-">
                  <c:v>21038.999769183789</c:v>
                </c:pt>
                <c:pt idx="641" formatCode="_-* #,##0_-;\-* #,##0_-;_-* &quot;-&quot;??_-;_-@_-">
                  <c:v>21018.739532718733</c:v>
                </c:pt>
                <c:pt idx="642" formatCode="_-* #,##0_-;\-* #,##0_-;_-* &quot;-&quot;??_-;_-@_-">
                  <c:v>21046.041382647276</c:v>
                </c:pt>
                <c:pt idx="643" formatCode="_-* #,##0_-;\-* #,##0_-;_-* &quot;-&quot;??_-;_-@_-">
                  <c:v>21030.288106779964</c:v>
                </c:pt>
                <c:pt idx="644" formatCode="_-* #,##0_-;\-* #,##0_-;_-* &quot;-&quot;??_-;_-@_-">
                  <c:v>20972.338706935188</c:v>
                </c:pt>
                <c:pt idx="645" formatCode="_-* #,##0_-;\-* #,##0_-;_-* &quot;-&quot;??_-;_-@_-">
                  <c:v>20903.947578582101</c:v>
                </c:pt>
                <c:pt idx="646" formatCode="_-* #,##0_-;\-* #,##0_-;_-* &quot;-&quot;??_-;_-@_-">
                  <c:v>20938.917315671461</c:v>
                </c:pt>
                <c:pt idx="647" formatCode="_-* #,##0_-;\-* #,##0_-;_-* &quot;-&quot;??_-;_-@_-">
                  <c:v>20872.393078633399</c:v>
                </c:pt>
                <c:pt idx="648" formatCode="_-* #,##0_-;\-* #,##0_-;_-* &quot;-&quot;??_-;_-@_-">
                  <c:v>20839.618096800637</c:v>
                </c:pt>
                <c:pt idx="649" formatCode="_-* #,##0_-;\-* #,##0_-;_-* &quot;-&quot;??_-;_-@_-">
                  <c:v>20850.476777528453</c:v>
                </c:pt>
                <c:pt idx="650" formatCode="_-* #,##0_-;\-* #,##0_-;_-* &quot;-&quot;??_-;_-@_-">
                  <c:v>20850.476777528453</c:v>
                </c:pt>
                <c:pt idx="651" formatCode="_-* #,##0_-;\-* #,##0_-;_-* &quot;-&quot;??_-;_-@_-">
                  <c:v>21033.709480498688</c:v>
                </c:pt>
                <c:pt idx="652" formatCode="_-* #,##0_-;\-* #,##0_-;_-* &quot;-&quot;??_-;_-@_-">
                  <c:v>20933.54108800217</c:v>
                </c:pt>
                <c:pt idx="653" formatCode="_-* #,##0_-;\-* #,##0_-;_-* &quot;-&quot;??_-;_-@_-">
                  <c:v>20962.534455894016</c:v>
                </c:pt>
                <c:pt idx="654" formatCode="_-* #,##0_-;\-* #,##0_-;_-* &quot;-&quot;??_-;_-@_-">
                  <c:v>20932.883079889638</c:v>
                </c:pt>
                <c:pt idx="655" formatCode="_-* #,##0_-;\-* #,##0_-;_-* &quot;-&quot;??_-;_-@_-">
                  <c:v>20919.731599166571</c:v>
                </c:pt>
                <c:pt idx="656" formatCode="_-* #,##0_-;\-* #,##0_-;_-* &quot;-&quot;??_-;_-@_-">
                  <c:v>20500.643300714532</c:v>
                </c:pt>
                <c:pt idx="657" formatCode="_-* #,##0_-;\-* #,##0_-;_-* &quot;-&quot;??_-;_-@_-">
                  <c:v>20256.71696474979</c:v>
                </c:pt>
                <c:pt idx="658" formatCode="_-* #,##0_-;\-* #,##0_-;_-* &quot;-&quot;??_-;_-@_-">
                  <c:v>20162.73567997706</c:v>
                </c:pt>
                <c:pt idx="659" formatCode="_-* #,##0_-;\-* #,##0_-;_-* &quot;-&quot;??_-;_-@_-">
                  <c:v>20211.121152401382</c:v>
                </c:pt>
                <c:pt idx="660" formatCode="_-* #,##0_-;\-* #,##0_-;_-* &quot;-&quot;??_-;_-@_-">
                  <c:v>20194.223554542354</c:v>
                </c:pt>
                <c:pt idx="661" formatCode="_-* #,##0_-;\-* #,##0_-;_-* &quot;-&quot;??_-;_-@_-">
                  <c:v>20073.264034388136</c:v>
                </c:pt>
                <c:pt idx="662" formatCode="_-* #,##0_-;\-* #,##0_-;_-* &quot;-&quot;??_-;_-@_-">
                  <c:v>20092.166896227001</c:v>
                </c:pt>
                <c:pt idx="663" formatCode="_-* #,##0_-;\-* #,##0_-;_-* &quot;-&quot;??_-;_-@_-">
                  <c:v>20105.735861809011</c:v>
                </c:pt>
                <c:pt idx="664" formatCode="_-* #,##0_-;\-* #,##0_-;_-* &quot;-&quot;??_-;_-@_-">
                  <c:v>20065.398335315102</c:v>
                </c:pt>
                <c:pt idx="665" formatCode="_-* #,##0_-;\-* #,##0_-;_-* &quot;-&quot;??_-;_-@_-">
                  <c:v>20054.396707027547</c:v>
                </c:pt>
                <c:pt idx="666" formatCode="_-* #,##0_-;\-* #,##0_-;_-* &quot;-&quot;??_-;_-@_-">
                  <c:v>20104.788595101745</c:v>
                </c:pt>
                <c:pt idx="667" formatCode="_-* #,##0_-;\-* #,##0_-;_-* &quot;-&quot;??_-;_-@_-">
                  <c:v>20038.38734297191</c:v>
                </c:pt>
                <c:pt idx="668" formatCode="_-* #,##0_-;\-* #,##0_-;_-* &quot;-&quot;??_-;_-@_-">
                  <c:v>20070.431672411632</c:v>
                </c:pt>
                <c:pt idx="669" formatCode="_-* #,##0_-;\-* #,##0_-;_-* &quot;-&quot;??_-;_-@_-">
                  <c:v>20028.668645166443</c:v>
                </c:pt>
                <c:pt idx="670" formatCode="_-* #,##0_-;\-* #,##0_-;_-* &quot;-&quot;??_-;_-@_-">
                  <c:v>20004.881999485933</c:v>
                </c:pt>
                <c:pt idx="671" formatCode="_-* #,##0_-;\-* #,##0_-;_-* &quot;-&quot;??_-;_-@_-">
                  <c:v>19947.837412632503</c:v>
                </c:pt>
                <c:pt idx="672" formatCode="_-* #,##0_-;\-* #,##0_-;_-* &quot;-&quot;??_-;_-@_-">
                  <c:v>19943.486739260064</c:v>
                </c:pt>
                <c:pt idx="673" formatCode="_-* #,##0_-;\-* #,##0_-;_-* &quot;-&quot;??_-;_-@_-">
                  <c:v>19969.619283578817</c:v>
                </c:pt>
                <c:pt idx="674" formatCode="_-* #,##0_-;\-* #,##0_-;_-* &quot;-&quot;??_-;_-@_-">
                  <c:v>19939.137963259353</c:v>
                </c:pt>
                <c:pt idx="675" formatCode="_-* #,##0_-;\-* #,##0_-;_-* &quot;-&quot;??_-;_-@_-">
                  <c:v>19977.721813250679</c:v>
                </c:pt>
                <c:pt idx="676" formatCode="_-* #,##0_-;\-* #,##0_-;_-* &quot;-&quot;??_-;_-@_-">
                  <c:v>19983.647051920878</c:v>
                </c:pt>
                <c:pt idx="677" formatCode="_-* #,##0_-;\-* #,##0_-;_-* &quot;-&quot;??_-;_-@_-">
                  <c:v>20039.014679624062</c:v>
                </c:pt>
                <c:pt idx="678" formatCode="_-* #,##0_-;\-* #,##0_-;_-* &quot;-&quot;??_-;_-@_-">
                  <c:v>20027.415306285937</c:v>
                </c:pt>
                <c:pt idx="679" formatCode="_-* #,##0_-;\-* #,##0_-;_-* &quot;-&quot;??_-;_-@_-">
                  <c:v>19981.775544244363</c:v>
                </c:pt>
                <c:pt idx="680" formatCode="_-* #,##0_-;\-* #,##0_-;_-* &quot;-&quot;??_-;_-@_-">
                  <c:v>19997.069789638907</c:v>
                </c:pt>
                <c:pt idx="681" formatCode="_-* #,##0_-;\-* #,##0_-;_-* &quot;-&quot;??_-;_-@_-">
                  <c:v>19993.946613873672</c:v>
                </c:pt>
                <c:pt idx="682" formatCode="_-* #,##0_-;\-* #,##0_-;_-* &quot;-&quot;??_-;_-@_-">
                  <c:v>20009.259503791924</c:v>
                </c:pt>
                <c:pt idx="683" formatCode="_-* #,##0_-;\-* #,##0_-;_-* &quot;-&quot;??_-;_-@_-">
                  <c:v>19997.382160880759</c:v>
                </c:pt>
                <c:pt idx="684" formatCode="_-* #,##0_-;\-* #,##0_-;_-* &quot;-&quot;??_-;_-@_-">
                  <c:v>19480.801168366073</c:v>
                </c:pt>
                <c:pt idx="685" formatCode="_-* #,##0_-;\-* #,##0_-;_-* &quot;-&quot;??_-;_-@_-">
                  <c:v>19480.801168366073</c:v>
                </c:pt>
                <c:pt idx="686" formatCode="_-* #,##0_-;\-* #,##0_-;_-* &quot;-&quot;??_-;_-@_-">
                  <c:v>18942.042401462833</c:v>
                </c:pt>
                <c:pt idx="687" formatCode="_-* #,##0_-;\-* #,##0_-;_-* &quot;-&quot;??_-;_-@_-">
                  <c:v>18975.690874943142</c:v>
                </c:pt>
                <c:pt idx="688" formatCode="_-* #,##0_-;\-* #,##0_-;_-* &quot;-&quot;??_-;_-@_-">
                  <c:v>18918.99642490712</c:v>
                </c:pt>
                <c:pt idx="689" formatCode="_-* #,##0_-;\-* #,##0_-;_-* &quot;-&quot;??_-;_-@_-">
                  <c:v>18884.096966458663</c:v>
                </c:pt>
                <c:pt idx="690" formatCode="_-* #,##0_-;\-* #,##0_-;_-* &quot;-&quot;??_-;_-@_-">
                  <c:v>18780.741107813315</c:v>
                </c:pt>
                <c:pt idx="691" formatCode="_-* #,##0_-;\-* #,##0_-;_-* &quot;-&quot;??_-;_-@_-">
                  <c:v>18671.413005366361</c:v>
                </c:pt>
                <c:pt idx="692" formatCode="_-* #,##0_-;\-* #,##0_-;_-* &quot;-&quot;??_-;_-@_-">
                  <c:v>18589.474991481457</c:v>
                </c:pt>
                <c:pt idx="693" formatCode="_-* #,##0_-;\-* #,##0_-;_-* &quot;-&quot;??_-;_-@_-">
                  <c:v>18537.019403381153</c:v>
                </c:pt>
                <c:pt idx="694" formatCode="_-* #,##0_-;\-* #,##0_-;_-* &quot;-&quot;??_-;_-@_-">
                  <c:v>18553.817789791101</c:v>
                </c:pt>
                <c:pt idx="695" formatCode="_-* #,##0_-;\-* #,##0_-;_-* &quot;-&quot;??_-;_-@_-">
                  <c:v>18423.039530025031</c:v>
                </c:pt>
                <c:pt idx="696" formatCode="_-* #,##0_-;\-* #,##0_-;_-* &quot;-&quot;??_-;_-@_-">
                  <c:v>18493.764032549025</c:v>
                </c:pt>
                <c:pt idx="697" formatCode="_-* #,##0_-;\-* #,##0_-;_-* &quot;-&quot;??_-;_-@_-">
                  <c:v>18261.694633271378</c:v>
                </c:pt>
                <c:pt idx="698" formatCode="_-* #,##0_-;\-* #,##0_-;_-* &quot;-&quot;??_-;_-@_-">
                  <c:v>18249.312890639205</c:v>
                </c:pt>
                <c:pt idx="699" formatCode="_-* #,##0_-;\-* #,##0_-;_-* &quot;-&quot;??_-;_-@_-">
                  <c:v>18233.653432365216</c:v>
                </c:pt>
                <c:pt idx="700" formatCode="_-* #,##0_-;\-* #,##0_-;_-* &quot;-&quot;??_-;_-@_-">
                  <c:v>18307.238460576242</c:v>
                </c:pt>
                <c:pt idx="701" formatCode="_-* #,##0_-;\-* #,##0_-;_-* &quot;-&quot;??_-;_-@_-">
                  <c:v>18257.565519320531</c:v>
                </c:pt>
                <c:pt idx="702" formatCode="_-* #,##0_-;\-* #,##0_-;_-* &quot;-&quot;??_-;_-@_-">
                  <c:v>18124.785211620092</c:v>
                </c:pt>
                <c:pt idx="703" formatCode="_-* #,##0_-;\-* #,##0_-;_-* &quot;-&quot;??_-;_-@_-">
                  <c:v>18165.0153956586</c:v>
                </c:pt>
                <c:pt idx="704" formatCode="_-* #,##0_-;\-* #,##0_-;_-* &quot;-&quot;??_-;_-@_-">
                  <c:v>18100.407922645169</c:v>
                </c:pt>
                <c:pt idx="705" formatCode="_-* #,##0_-;\-* #,##0_-;_-* &quot;-&quot;??_-;_-@_-">
                  <c:v>18101.76049605781</c:v>
                </c:pt>
                <c:pt idx="706" formatCode="_-* #,##0_-;\-* #,##0_-;_-* &quot;-&quot;??_-;_-@_-">
                  <c:v>18060.193790378351</c:v>
                </c:pt>
                <c:pt idx="707" formatCode="_-* #,##0_-;\-* #,##0_-;_-* &quot;-&quot;??_-;_-@_-">
                  <c:v>18026.862976852226</c:v>
                </c:pt>
                <c:pt idx="708" formatCode="_-* #,##0_-;\-* #,##0_-;_-* &quot;-&quot;??_-;_-@_-">
                  <c:v>17877.328697018853</c:v>
                </c:pt>
                <c:pt idx="709" formatCode="_-* #,##0_-;\-* #,##0_-;_-* &quot;-&quot;??_-;_-@_-">
                  <c:v>17891.588941189773</c:v>
                </c:pt>
                <c:pt idx="710" formatCode="_-* #,##0_-;\-* #,##0_-;_-* &quot;-&quot;??_-;_-@_-">
                  <c:v>17815.534029825612</c:v>
                </c:pt>
                <c:pt idx="711" formatCode="_-* #,##0_-;\-* #,##0_-;_-* &quot;-&quot;??_-;_-@_-">
                  <c:v>17704.09714688639</c:v>
                </c:pt>
                <c:pt idx="712" formatCode="_-* #,##0_-;\-* #,##0_-;_-* &quot;-&quot;??_-;_-@_-">
                  <c:v>17509.56213105761</c:v>
                </c:pt>
                <c:pt idx="713" formatCode="_-* #,##0_-;\-* #,##0_-;_-* &quot;-&quot;??_-;_-@_-">
                  <c:v>17069.541693592972</c:v>
                </c:pt>
                <c:pt idx="714" formatCode="_-* #,##0_-;\-* #,##0_-;_-* &quot;-&quot;??_-;_-@_-">
                  <c:v>17017.931965724241</c:v>
                </c:pt>
                <c:pt idx="715" formatCode="_-* #,##0_-;\-* #,##0_-;_-* &quot;-&quot;??_-;_-@_-">
                  <c:v>16632.979086716638</c:v>
                </c:pt>
                <c:pt idx="716" formatCode="_-* #,##0_-;\-* #,##0_-;_-* &quot;-&quot;??_-;_-@_-">
                  <c:v>16630.051046036533</c:v>
                </c:pt>
                <c:pt idx="717" formatCode="_-* #,##0_-;\-* #,##0_-;_-* &quot;-&quot;??_-;_-@_-">
                  <c:v>16235.653241824053</c:v>
                </c:pt>
                <c:pt idx="718" formatCode="_-* #,##0_-;\-* #,##0_-;_-* &quot;-&quot;??_-;_-@_-">
                  <c:v>16062.692626329614</c:v>
                </c:pt>
                <c:pt idx="719" formatCode="_-* #,##0_-;\-* #,##0_-;_-* &quot;-&quot;??_-;_-@_-">
                  <c:v>15973.593692387733</c:v>
                </c:pt>
                <c:pt idx="720" formatCode="_-* #,##0_-;\-* #,##0_-;_-* &quot;-&quot;??_-;_-@_-">
                  <c:v>15911.82959625462</c:v>
                </c:pt>
                <c:pt idx="721" formatCode="_-* #,##0_-;\-* #,##0_-;_-* &quot;-&quot;??_-;_-@_-">
                  <c:v>15963.53902448012</c:v>
                </c:pt>
                <c:pt idx="722" formatCode="_-* #,##0_-;\-* #,##0_-;_-* &quot;-&quot;??_-;_-@_-">
                  <c:v>15953.730398351408</c:v>
                </c:pt>
                <c:pt idx="723" formatCode="_-* #,##0_-;\-* #,##0_-;_-* &quot;-&quot;??_-;_-@_-">
                  <c:v>15987.644647109082</c:v>
                </c:pt>
                <c:pt idx="724" formatCode="_-* #,##0_-;\-* #,##0_-;_-* &quot;-&quot;??_-;_-@_-">
                  <c:v>15927.865530034036</c:v>
                </c:pt>
                <c:pt idx="725" formatCode="_-* #,##0_-;\-* #,##0_-;_-* &quot;-&quot;??_-;_-@_-">
                  <c:v>15574.585878641828</c:v>
                </c:pt>
                <c:pt idx="726" formatCode="_-* #,##0_-;\-* #,##0_-;_-* &quot;-&quot;??_-;_-@_-">
                  <c:v>15590.422446601866</c:v>
                </c:pt>
                <c:pt idx="727" formatCode="_-* #,##0_-;\-* #,##0_-;_-* &quot;-&quot;??_-;_-@_-">
                  <c:v>15476.666408100675</c:v>
                </c:pt>
                <c:pt idx="728" formatCode="_-* #,##0_-;\-* #,##0_-;_-* &quot;-&quot;??_-;_-@_-">
                  <c:v>15587.931710585823</c:v>
                </c:pt>
                <c:pt idx="729" formatCode="_-* #,##0_-;\-* #,##0_-;_-* &quot;-&quot;??_-;_-@_-">
                  <c:v>15605.6104990035</c:v>
                </c:pt>
                <c:pt idx="730" formatCode="_-* #,##0_-;\-* #,##0_-;_-* &quot;-&quot;??_-;_-@_-">
                  <c:v>15650.668038394295</c:v>
                </c:pt>
                <c:pt idx="731" formatCode="_-* #,##0_-;\-* #,##0_-;_-* &quot;-&quot;??_-;_-@_-">
                  <c:v>15674.667923661726</c:v>
                </c:pt>
                <c:pt idx="732" formatCode="_-* #,##0_-;\-* #,##0_-;_-* &quot;-&quot;??_-;_-@_-">
                  <c:v>15687.039405842988</c:v>
                </c:pt>
                <c:pt idx="733" formatCode="_-* #,##0_-;\-* #,##0_-;_-* &quot;-&quot;??_-;_-@_-">
                  <c:v>15604.929804137453</c:v>
                </c:pt>
                <c:pt idx="734" formatCode="_-* #,##0_-;\-* #,##0_-;_-* &quot;-&quot;??_-;_-@_-">
                  <c:v>15759.134601996411</c:v>
                </c:pt>
                <c:pt idx="735" formatCode="_-* #,##0_-;\-* #,##0_-;_-* &quot;-&quot;??_-;_-@_-">
                  <c:v>15747.342303963931</c:v>
                </c:pt>
                <c:pt idx="736" formatCode="_-* #,##0_-;\-* #,##0_-;_-* &quot;-&quot;??_-;_-@_-">
                  <c:v>15776.276433816432</c:v>
                </c:pt>
                <c:pt idx="737" formatCode="_-* #,##0_-;\-* #,##0_-;_-* &quot;-&quot;??_-;_-@_-">
                  <c:v>15734.414209654689</c:v>
                </c:pt>
                <c:pt idx="738" formatCode="_-* #,##0_-;\-* #,##0_-;_-* &quot;-&quot;??_-;_-@_-">
                  <c:v>15680.851224617805</c:v>
                </c:pt>
                <c:pt idx="739" formatCode="_-* #,##0_-;\-* #,##0_-;_-* &quot;-&quot;??_-;_-@_-">
                  <c:v>15710.69109374172</c:v>
                </c:pt>
                <c:pt idx="740" formatCode="_-* #,##0_-;\-* #,##0_-;_-* &quot;-&quot;??_-;_-@_-">
                  <c:v>15730.724366374006</c:v>
                </c:pt>
                <c:pt idx="741" formatCode="_-* #,##0_-;\-* #,##0_-;_-* &quot;-&quot;??_-;_-@_-">
                  <c:v>15681.538559202912</c:v>
                </c:pt>
                <c:pt idx="742" formatCode="_-* #,##0_-;\-* #,##0_-;_-* &quot;-&quot;??_-;_-@_-">
                  <c:v>15714.141465138589</c:v>
                </c:pt>
                <c:pt idx="743" formatCode="_-* #,##0_-;\-* #,##0_-;_-* &quot;-&quot;??_-;_-@_-">
                  <c:v>15701.497506677868</c:v>
                </c:pt>
                <c:pt idx="744" formatCode="_-* #,##0_-;\-* #,##0_-;_-* &quot;-&quot;??_-;_-@_-">
                  <c:v>15682.455099052657</c:v>
                </c:pt>
                <c:pt idx="745" formatCode="_-* #,##0_-;\-* #,##0_-;_-* &quot;-&quot;??_-;_-@_-">
                  <c:v>15655.690497687487</c:v>
                </c:pt>
                <c:pt idx="746" formatCode="_-* #,##0_-;\-* #,##0_-;_-* &quot;-&quot;??_-;_-@_-">
                  <c:v>15615.828052800314</c:v>
                </c:pt>
                <c:pt idx="747" formatCode="_-* #,##0_-;\-* #,##0_-;_-* &quot;-&quot;??_-;_-@_-">
                  <c:v>15664.373251440747</c:v>
                </c:pt>
                <c:pt idx="748" formatCode="_-* #,##0_-;\-* #,##0_-;_-* &quot;-&quot;??_-;_-@_-">
                  <c:v>15680.163950282924</c:v>
                </c:pt>
                <c:pt idx="749" formatCode="_-* #,##0_-;\-* #,##0_-;_-* &quot;-&quot;??_-;_-@_-">
                  <c:v>15628.334358485121</c:v>
                </c:pt>
                <c:pt idx="750" formatCode="_-* #,##0_-;\-* #,##0_-;_-* &quot;-&quot;??_-;_-@_-">
                  <c:v>15652.265744042083</c:v>
                </c:pt>
                <c:pt idx="751" formatCode="_-* #,##0_-;\-* #,##0_-;_-* &quot;-&quot;??_-;_-@_-">
                  <c:v>15642.000467375437</c:v>
                </c:pt>
                <c:pt idx="752" formatCode="_-* #,##0_-;\-* #,##0_-;_-* &quot;-&quot;??_-;_-@_-">
                  <c:v>15672.150198866371</c:v>
                </c:pt>
                <c:pt idx="753" formatCode="_-* #,##0_-;\-* #,##0_-;_-* &quot;-&quot;??_-;_-@_-">
                  <c:v>15675.583660527043</c:v>
                </c:pt>
                <c:pt idx="754" formatCode="_-* #,##0_-;\-* #,##0_-;_-* &quot;-&quot;??_-;_-@_-">
                  <c:v>15652.037480406669</c:v>
                </c:pt>
                <c:pt idx="755" formatCode="_-* #,##0_-;\-* #,##0_-;_-* &quot;-&quot;??_-;_-@_-">
                  <c:v>15652.037480406669</c:v>
                </c:pt>
                <c:pt idx="756" formatCode="_-* #,##0_-;\-* #,##0_-;_-* &quot;-&quot;??_-;_-@_-">
                  <c:v>15628.334358485121</c:v>
                </c:pt>
                <c:pt idx="757" formatCode="_-* #,##0_-;\-* #,##0_-;_-* &quot;-&quot;??_-;_-@_-">
                  <c:v>15603.114908105801</c:v>
                </c:pt>
                <c:pt idx="758" formatCode="_-* #,##0_-;\-* #,##0_-;_-* &quot;-&quot;??_-;_-@_-">
                  <c:v>15576.620206216938</c:v>
                </c:pt>
                <c:pt idx="759" formatCode="_-* #,##0_-;\-* #,##0_-;_-* &quot;-&quot;??_-;_-@_-">
                  <c:v>15625.37651509675</c:v>
                </c:pt>
                <c:pt idx="760" formatCode="_-* #,##0_-;\-* #,##0_-;_-* &quot;-&quot;??_-;_-@_-">
                  <c:v>15625.37651509675</c:v>
                </c:pt>
                <c:pt idx="761" formatCode="_-* #,##0_-;\-* #,##0_-;_-* &quot;-&quot;??_-;_-@_-">
                  <c:v>15625.37651509675</c:v>
                </c:pt>
                <c:pt idx="762" formatCode="_-* #,##0_-;\-* #,##0_-;_-* &quot;-&quot;??_-;_-@_-">
                  <c:v>15625.37651509675</c:v>
                </c:pt>
                <c:pt idx="763" formatCode="_-* #,##0_-;\-* #,##0_-;_-* &quot;-&quot;??_-;_-@_-">
                  <c:v>15625.37651509675</c:v>
                </c:pt>
                <c:pt idx="764" formatCode="_-* #,##0_-;\-* #,##0_-;_-* &quot;-&quot;??_-;_-@_-">
                  <c:v>15625.37651509675</c:v>
                </c:pt>
                <c:pt idx="765" formatCode="_-* #,##0_-;\-* #,##0_-;_-* &quot;-&quot;??_-;_-@_-">
                  <c:v>15485.821952601695</c:v>
                </c:pt>
                <c:pt idx="766" formatCode="_-* #,##0_-;\-* #,##0_-;_-* &quot;-&quot;??_-;_-@_-">
                  <c:v>15503.717654512917</c:v>
                </c:pt>
                <c:pt idx="767" formatCode="_-* #,##0_-;\-* #,##0_-;_-* &quot;-&quot;??_-;_-@_-">
                  <c:v>15500.359060526353</c:v>
                </c:pt>
                <c:pt idx="768" formatCode="_-* #,##0_-;\-* #,##0_-;_-* &quot;-&quot;??_-;_-@_-">
                  <c:v>15452.403843507063</c:v>
                </c:pt>
                <c:pt idx="769" formatCode="_-* #,##0_-;\-* #,##0_-;_-* &quot;-&quot;??_-;_-@_-">
                  <c:v>15380.745050762687</c:v>
                </c:pt>
                <c:pt idx="770" formatCode="_-* #,##0_-;\-* #,##0_-;_-* &quot;-&quot;??_-;_-@_-">
                  <c:v>15392.308183174202</c:v>
                </c:pt>
                <c:pt idx="771" formatCode="_-* #,##0_-;\-* #,##0_-;_-* &quot;-&quot;??_-;_-@_-">
                  <c:v>15402.997286079184</c:v>
                </c:pt>
                <c:pt idx="772" formatCode="_-* #,##0_-;\-* #,##0_-;_-* &quot;-&quot;??_-;_-@_-">
                  <c:v>15368.533704998819</c:v>
                </c:pt>
                <c:pt idx="773" formatCode="_-* #,##0_-;\-* #,##0_-;_-* &quot;-&quot;??_-;_-@_-">
                  <c:v>15346.159657717268</c:v>
                </c:pt>
                <c:pt idx="774" formatCode="_-* #,##0_-;\-* #,##0_-;_-* &quot;-&quot;??_-;_-@_-">
                  <c:v>15365.206702464904</c:v>
                </c:pt>
                <c:pt idx="775" formatCode="_-* #,##0_-;\-* #,##0_-;_-* &quot;-&quot;??_-;_-@_-">
                  <c:v>15324.291794369099</c:v>
                </c:pt>
                <c:pt idx="776" formatCode="_-* #,##0_-;\-* #,##0_-;_-* &quot;-&quot;??_-;_-@_-">
                  <c:v>15345.274897863841</c:v>
                </c:pt>
                <c:pt idx="777" formatCode="_-* #,##0_-;\-* #,##0_-;_-* &quot;-&quot;??_-;_-@_-">
                  <c:v>15332.015731765456</c:v>
                </c:pt>
                <c:pt idx="778" formatCode="_-* #,##0_-;\-* #,##0_-;_-* &quot;-&quot;??_-;_-@_-">
                  <c:v>15321.204398016855</c:v>
                </c:pt>
                <c:pt idx="779" formatCode="_-* #,##0_-;\-* #,##0_-;_-* &quot;-&quot;??_-;_-@_-">
                  <c:v>15333.11978704966</c:v>
                </c:pt>
                <c:pt idx="780" formatCode="_-* #,##0_-;\-* #,##0_-;_-* &quot;-&quot;??_-;_-@_-">
                  <c:v>15291.93606063878</c:v>
                </c:pt>
                <c:pt idx="781" formatCode="_-* #,##0_-;\-* #,##0_-;_-* &quot;-&quot;??_-;_-@_-">
                  <c:v>15280.961827043764</c:v>
                </c:pt>
                <c:pt idx="782" formatCode="_-* #,##0_-;\-* #,##0_-;_-* &quot;-&quot;??_-;_-@_-">
                  <c:v>15262.341735077385</c:v>
                </c:pt>
                <c:pt idx="783" formatCode="_-* #,##0_-;\-* #,##0_-;_-* &quot;-&quot;??_-;_-@_-">
                  <c:v>15377.85698169649</c:v>
                </c:pt>
                <c:pt idx="784" formatCode="_-* #,##0_-;\-* #,##0_-;_-* &quot;-&quot;??_-;_-@_-">
                  <c:v>15450.609842451322</c:v>
                </c:pt>
                <c:pt idx="785" formatCode="_-* #,##0_-;\-* #,##0_-;_-* &quot;-&quot;??_-;_-@_-">
                  <c:v>15372.528010364196</c:v>
                </c:pt>
                <c:pt idx="786" formatCode="_-* #,##0_-;\-* #,##0_-;_-* &quot;-&quot;??_-;_-@_-">
                  <c:v>15386.524444515322</c:v>
                </c:pt>
                <c:pt idx="787" formatCode="_-* #,##0_-;\-* #,##0_-;_-* &quot;-&quot;??_-;_-@_-">
                  <c:v>15385.19035280048</c:v>
                </c:pt>
                <c:pt idx="788" formatCode="_-* #,##0_-;\-* #,##0_-;_-* &quot;-&quot;??_-;_-@_-">
                  <c:v>15104.388104455236</c:v>
                </c:pt>
                <c:pt idx="789" formatCode="_-* #,##0_-;\-* #,##0_-;_-* &quot;-&quot;??_-;_-@_-">
                  <c:v>15056.187461058382</c:v>
                </c:pt>
                <c:pt idx="790" formatCode="_-* #,##0_-;\-* #,##0_-;_-* &quot;-&quot;??_-;_-@_-">
                  <c:v>14917.472333969154</c:v>
                </c:pt>
                <c:pt idx="791" formatCode="_-* #,##0_-;\-* #,##0_-;_-* &quot;-&quot;??_-;_-@_-">
                  <c:v>14933.770894886084</c:v>
                </c:pt>
                <c:pt idx="792" formatCode="_-* #,##0_-;\-* #,##0_-;_-* &quot;-&quot;??_-;_-@_-">
                  <c:v>14945.588136799885</c:v>
                </c:pt>
                <c:pt idx="793" formatCode="_-* #,##0_-;\-* #,##0_-;_-* &quot;-&quot;??_-;_-@_-">
                  <c:v>14969.925977753574</c:v>
                </c:pt>
                <c:pt idx="794" formatCode="_-* #,##0_-;\-* #,##0_-;_-* &quot;-&quot;??_-;_-@_-">
                  <c:v>14972.515183745691</c:v>
                </c:pt>
                <c:pt idx="795" formatCode="_-* #,##0_-;\-* #,##0_-;_-* &quot;-&quot;??_-;_-@_-">
                  <c:v>14839.706335250698</c:v>
                </c:pt>
                <c:pt idx="796" formatCode="_-* #,##0_-;\-* #,##0_-;_-* &quot;-&quot;??_-;_-@_-">
                  <c:v>14832.655375478433</c:v>
                </c:pt>
                <c:pt idx="797" formatCode="_-* #,##0_-;\-* #,##0_-;_-* &quot;-&quot;??_-;_-@_-">
                  <c:v>14747.390271949347</c:v>
                </c:pt>
                <c:pt idx="798" formatCode="_-* #,##0_-;\-* #,##0_-;_-* &quot;-&quot;??_-;_-@_-">
                  <c:v>14736.753089121914</c:v>
                </c:pt>
                <c:pt idx="799" formatCode="_-* #,##0_-;\-* #,##0_-;_-* &quot;-&quot;??_-;_-@_-">
                  <c:v>14577.693523533981</c:v>
                </c:pt>
                <c:pt idx="800" formatCode="_-* #,##0_-;\-* #,##0_-;_-* &quot;-&quot;??_-;_-@_-">
                  <c:v>14593.865757301157</c:v>
                </c:pt>
                <c:pt idx="801" formatCode="_-* #,##0_-;\-* #,##0_-;_-* &quot;-&quot;??_-;_-@_-">
                  <c:v>14571.402351762334</c:v>
                </c:pt>
                <c:pt idx="802" formatCode="_-* #,##0_-;\-* #,##0_-;_-* &quot;-&quot;??_-;_-@_-">
                  <c:v>14566.373322635625</c:v>
                </c:pt>
                <c:pt idx="803" formatCode="_-* #,##0_-;\-* #,##0_-;_-* &quot;-&quot;??_-;_-@_-">
                  <c:v>14341.946779581043</c:v>
                </c:pt>
                <c:pt idx="804" formatCode="_-* #,##0_-;\-* #,##0_-;_-* &quot;-&quot;??_-;_-@_-">
                  <c:v>14304.858202318999</c:v>
                </c:pt>
                <c:pt idx="805" formatCode="_-* #,##0_-;\-* #,##0_-;_-* &quot;-&quot;??_-;_-@_-">
                  <c:v>14465.92554369336</c:v>
                </c:pt>
                <c:pt idx="806" formatCode="_-* #,##0_-;\-* #,##0_-;_-* &quot;-&quot;??_-;_-@_-">
                  <c:v>14187.06240794173</c:v>
                </c:pt>
                <c:pt idx="807" formatCode="_-* #,##0_-;\-* #,##0_-;_-* &quot;-&quot;??_-;_-@_-">
                  <c:v>13892.576812748684</c:v>
                </c:pt>
                <c:pt idx="808" formatCode="_-* #,##0_-;\-* #,##0_-;_-* &quot;-&quot;??_-;_-@_-">
                  <c:v>13840.298239013058</c:v>
                </c:pt>
                <c:pt idx="809" formatCode="_-* #,##0_-;\-* #,##0_-;_-* &quot;-&quot;??_-;_-@_-">
                  <c:v>13857.21028899745</c:v>
                </c:pt>
                <c:pt idx="810" formatCode="_-* #,##0_-;\-* #,##0_-;_-* &quot;-&quot;??_-;_-@_-">
                  <c:v>13408.049219888515</c:v>
                </c:pt>
                <c:pt idx="811" formatCode="_-* #,##0_-;\-* #,##0_-;_-* &quot;-&quot;??_-;_-@_-">
                  <c:v>13430.78460769615</c:v>
                </c:pt>
                <c:pt idx="812" formatCode="_-* #,##0_-;\-* #,##0_-;_-* &quot;-&quot;??_-;_-@_-">
                  <c:v>13469.827586206897</c:v>
                </c:pt>
                <c:pt idx="813" formatCode="_-* #,##0_-;\-* #,##0_-;_-* &quot;-&quot;??_-;_-@_-">
                  <c:v>13466.695796486783</c:v>
                </c:pt>
                <c:pt idx="814" formatCode="_-* #,##0_-;\-* #,##0_-;_-* &quot;-&quot;??_-;_-@_-">
                  <c:v>13416.007555895454</c:v>
                </c:pt>
                <c:pt idx="815" formatCode="_-* #,##0_-;\-* #,##0_-;_-* &quot;-&quot;??_-;_-@_-">
                  <c:v>13436.042189422449</c:v>
                </c:pt>
                <c:pt idx="816" formatCode="_-* #,##0_-;\-* #,##0_-;_-* &quot;-&quot;??_-;_-@_-">
                  <c:v>13439.939348991842</c:v>
                </c:pt>
                <c:pt idx="817" formatCode="_-* #,##0_-;\-* #,##0_-;_-* &quot;-&quot;??_-;_-@_-">
                  <c:v>13448.130747355784</c:v>
                </c:pt>
                <c:pt idx="818" formatCode="_-* #,##0_-;\-* #,##0_-;_-* &quot;-&quot;??_-;_-@_-">
                  <c:v>13460.045576340372</c:v>
                </c:pt>
                <c:pt idx="819" formatCode="_-* #,##0_-;\-* #,##0_-;_-* &quot;-&quot;??_-;_-@_-">
                  <c:v>13418.144326808579</c:v>
                </c:pt>
                <c:pt idx="820" formatCode="_-* #,##0_-;\-* #,##0_-;_-* &quot;-&quot;??_-;_-@_-">
                  <c:v>13307.582848137616</c:v>
                </c:pt>
                <c:pt idx="821" formatCode="_-* #,##0_-;\-* #,##0_-;_-* &quot;-&quot;??_-;_-@_-">
                  <c:v>13330.769820038364</c:v>
                </c:pt>
                <c:pt idx="822" formatCode="_-* #,##0_-;\-* #,##0_-;_-* &quot;-&quot;??_-;_-@_-">
                  <c:v>13334.061176923087</c:v>
                </c:pt>
                <c:pt idx="823" formatCode="_-* #,##0_-;\-* #,##0_-;_-* &quot;-&quot;??_-;_-@_-">
                  <c:v>13371.152560707545</c:v>
                </c:pt>
                <c:pt idx="824" formatCode="_-* #,##0_-;\-* #,##0_-;_-* &quot;-&quot;??_-;_-@_-">
                  <c:v>13096.780823806313</c:v>
                </c:pt>
                <c:pt idx="825" formatCode="_-* #,##0_-;\-* #,##0_-;_-* &quot;-&quot;??_-;_-@_-">
                  <c:v>13096.780823806313</c:v>
                </c:pt>
                <c:pt idx="826" formatCode="_-* #,##0_-;\-* #,##0_-;_-* &quot;-&quot;??_-;_-@_-">
                  <c:v>13096.780823806313</c:v>
                </c:pt>
                <c:pt idx="827" formatCode="_-* #,##0_-;\-* #,##0_-;_-* &quot;-&quot;??_-;_-@_-">
                  <c:v>13128.27264595624</c:v>
                </c:pt>
                <c:pt idx="828" formatCode="_-* #,##0_-;\-* #,##0_-;_-* &quot;-&quot;??_-;_-@_-">
                  <c:v>13108.977881077361</c:v>
                </c:pt>
                <c:pt idx="829" formatCode="_-* #,##0_-;\-* #,##0_-;_-* &quot;-&quot;??_-;_-@_-">
                  <c:v>13114.512155207552</c:v>
                </c:pt>
                <c:pt idx="830" formatCode="_-* #,##0_-;\-* #,##0_-;_-* &quot;-&quot;??_-;_-@_-">
                  <c:v>13149.351466435808</c:v>
                </c:pt>
                <c:pt idx="831" formatCode="_-* #,##0_-;\-* #,##0_-;_-* &quot;-&quot;??_-;_-@_-">
                  <c:v>13145.130288996632</c:v>
                </c:pt>
                <c:pt idx="832" formatCode="_-* #,##0_-;\-* #,##0_-;_-* &quot;-&quot;??_-;_-@_-">
                  <c:v>13216.873077545735</c:v>
                </c:pt>
                <c:pt idx="833" formatCode="_-* #,##0_-;\-* #,##0_-;_-* &quot;-&quot;??_-;_-@_-">
                  <c:v>13270.414214708953</c:v>
                </c:pt>
                <c:pt idx="834" formatCode="_-* #,##0_-;\-* #,##0_-;_-* &quot;-&quot;??_-;_-@_-">
                  <c:v>13320.450524405105</c:v>
                </c:pt>
                <c:pt idx="835" formatCode="_-* #,##0_-;\-* #,##0_-;_-* &quot;-&quot;??_-;_-@_-">
                  <c:v>13310.413099178753</c:v>
                </c:pt>
                <c:pt idx="836" formatCode="_-* #,##0_-;\-* #,##0_-;_-* &quot;-&quot;??_-;_-@_-">
                  <c:v>13324.390903202444</c:v>
                </c:pt>
                <c:pt idx="837" formatCode="_-* #,##0_-;\-* #,##0_-;_-* &quot;-&quot;??_-;_-@_-">
                  <c:v>13332.67329158059</c:v>
                </c:pt>
                <c:pt idx="838" formatCode="_-* #,##0_-;\-* #,##0_-;_-* &quot;-&quot;??_-;_-@_-">
                  <c:v>13294.109984143754</c:v>
                </c:pt>
                <c:pt idx="839" formatCode="_-* #,##0_-;\-* #,##0_-;_-* &quot;-&quot;??_-;_-@_-">
                  <c:v>13292.344576240055</c:v>
                </c:pt>
                <c:pt idx="840" formatCode="_-* #,##0_-;\-* #,##0_-;_-* &quot;-&quot;??_-;_-@_-">
                  <c:v>13251.869211025556</c:v>
                </c:pt>
                <c:pt idx="841" formatCode="_-* #,##0_-;\-* #,##0_-;_-* &quot;-&quot;??_-;_-@_-">
                  <c:v>13232.404068236152</c:v>
                </c:pt>
                <c:pt idx="842" formatCode="_-* #,##0_-;\-* #,##0_-;_-* &quot;-&quot;??_-;_-@_-">
                  <c:v>13263.575809268512</c:v>
                </c:pt>
                <c:pt idx="843" formatCode="_-* #,##0_-;\-* #,##0_-;_-* &quot;-&quot;??_-;_-@_-">
                  <c:v>13270.414214708953</c:v>
                </c:pt>
                <c:pt idx="844" formatCode="_-* #,##0_-;\-* #,##0_-;_-* &quot;-&quot;??_-;_-@_-">
                  <c:v>13349.466813353247</c:v>
                </c:pt>
                <c:pt idx="845" formatCode="_-* #,##0_-;\-* #,##0_-;_-* &quot;-&quot;??_-;_-@_-">
                  <c:v>13355.404043786299</c:v>
                </c:pt>
                <c:pt idx="846" formatCode="_-* #,##0_-;\-* #,##0_-;_-* &quot;-&quot;??_-;_-@_-">
                  <c:v>13377.020506140372</c:v>
                </c:pt>
                <c:pt idx="847" formatCode="_-* #,##0_-;\-* #,##0_-;_-* &quot;-&quot;??_-;_-@_-">
                  <c:v>13412.671316392723</c:v>
                </c:pt>
                <c:pt idx="848" formatCode="_-* #,##0_-;\-* #,##0_-;_-* &quot;-&quot;??_-;_-@_-">
                  <c:v>13453.533683271116</c:v>
                </c:pt>
                <c:pt idx="849" formatCode="_-* #,##0_-;\-* #,##0_-;_-* &quot;-&quot;??_-;_-@_-">
                  <c:v>13361.544732661701</c:v>
                </c:pt>
                <c:pt idx="850" formatCode="_-* #,##0_-;\-* #,##0_-;_-* &quot;-&quot;??_-;_-@_-">
                  <c:v>13361.544732661701</c:v>
                </c:pt>
                <c:pt idx="851" formatCode="_-* #,##0_-;\-* #,##0_-;_-* &quot;-&quot;??_-;_-@_-">
                  <c:v>13361.544732661701</c:v>
                </c:pt>
                <c:pt idx="852" formatCode="_-* #,##0_-;\-* #,##0_-;_-* &quot;-&quot;??_-;_-@_-">
                  <c:v>13361.544732661701</c:v>
                </c:pt>
                <c:pt idx="853" formatCode="_-* #,##0_-;\-* #,##0_-;_-* &quot;-&quot;??_-;_-@_-">
                  <c:v>13355.800046930621</c:v>
                </c:pt>
                <c:pt idx="854" formatCode="_-* #,##0_-;\-* #,##0_-;_-* &quot;-&quot;??_-;_-@_-">
                  <c:v>13355.800046930621</c:v>
                </c:pt>
                <c:pt idx="855" formatCode="_-* #,##0_-;\-* #,##0_-;_-* &quot;-&quot;??_-;_-@_-">
                  <c:v>13262.98998815596</c:v>
                </c:pt>
                <c:pt idx="856" formatCode="_-* #,##0_-;\-* #,##0_-;_-* &quot;-&quot;??_-;_-@_-">
                  <c:v>13298.820031968073</c:v>
                </c:pt>
                <c:pt idx="857" formatCode="_-* #,##0_-;\-* #,##0_-;_-* &quot;-&quot;??_-;_-@_-">
                  <c:v>13325.573471473837</c:v>
                </c:pt>
                <c:pt idx="858" formatCode="_-* #,##0_-;\-* #,##0_-;_-* &quot;-&quot;??_-;_-@_-">
                  <c:v>13302.747622054299</c:v>
                </c:pt>
                <c:pt idx="859" formatCode="_-* #,##0_-;\-* #,##0_-;_-* &quot;-&quot;??_-;_-@_-">
                  <c:v>13300.587160465919</c:v>
                </c:pt>
                <c:pt idx="860" formatCode="_-* #,##0_-;\-* #,##0_-;_-* &quot;-&quot;??_-;_-@_-">
                  <c:v>13313.16696418516</c:v>
                </c:pt>
                <c:pt idx="861" formatCode="_-* #,##0_-;\-* #,##0_-;_-* &quot;-&quot;??_-;_-@_-">
                  <c:v>13073.82617448877</c:v>
                </c:pt>
                <c:pt idx="862" formatCode="_-* #,##0_-;\-* #,##0_-;_-* &quot;-&quot;??_-;_-@_-">
                  <c:v>13146.574169508465</c:v>
                </c:pt>
                <c:pt idx="863" formatCode="_-* #,##0_-;\-* #,##0_-;_-* &quot;-&quot;??_-;_-@_-">
                  <c:v>13144.227440017441</c:v>
                </c:pt>
                <c:pt idx="864" formatCode="_-* #,##0_-;\-* #,##0_-;_-* &quot;-&quot;??_-;_-@_-">
                  <c:v>13161.456270836832</c:v>
                </c:pt>
                <c:pt idx="865" formatCode="_-* #,##0_-;\-* #,##0_-;_-* &quot;-&quot;??_-;_-@_-">
                  <c:v>12952.105819091174</c:v>
                </c:pt>
                <c:pt idx="866" formatCode="_-* #,##0_-;\-* #,##0_-;_-* &quot;-&quot;??_-;_-@_-">
                  <c:v>12801.985324164283</c:v>
                </c:pt>
                <c:pt idx="867" formatCode="_-* #,##0_-;\-* #,##0_-;_-* &quot;-&quot;??_-;_-@_-">
                  <c:v>12826.872542912657</c:v>
                </c:pt>
                <c:pt idx="868" formatCode="_-* #,##0_-;\-* #,##0_-;_-* &quot;-&quot;??_-;_-@_-">
                  <c:v>12684.870722494179</c:v>
                </c:pt>
                <c:pt idx="869" formatCode="_-* #,##0_-;\-* #,##0_-;_-* &quot;-&quot;??_-;_-@_-">
                  <c:v>12533.061573710342</c:v>
                </c:pt>
                <c:pt idx="870" formatCode="_-* #,##0_-;\-* #,##0_-;_-* &quot;-&quot;??_-;_-@_-">
                  <c:v>12531.379860440273</c:v>
                </c:pt>
                <c:pt idx="871" formatCode="_-* #,##0_-;\-* #,##0_-;_-* &quot;-&quot;??_-;_-@_-">
                  <c:v>12273.776940619082</c:v>
                </c:pt>
                <c:pt idx="872" formatCode="_-* #,##0_-;\-* #,##0_-;_-* &quot;-&quot;??_-;_-@_-">
                  <c:v>12267.193081251722</c:v>
                </c:pt>
                <c:pt idx="873" formatCode="_-* #,##0_-;\-* #,##0_-;_-* &quot;-&quot;??_-;_-@_-">
                  <c:v>12260.43369326372</c:v>
                </c:pt>
                <c:pt idx="874" formatCode="_-* #,##0_-;\-* #,##0_-;_-* &quot;-&quot;??_-;_-@_-">
                  <c:v>12248.577112937268</c:v>
                </c:pt>
                <c:pt idx="875" formatCode="_-* #,##0_-;\-* #,##0_-;_-* &quot;-&quot;??_-;_-@_-">
                  <c:v>12239.290300586717</c:v>
                </c:pt>
                <c:pt idx="876" formatCode="_-* #,##0_-;\-* #,##0_-;_-* &quot;-&quot;??_-;_-@_-">
                  <c:v>12272.13031331841</c:v>
                </c:pt>
                <c:pt idx="877" formatCode="_-* #,##0_-;\-* #,##0_-;_-* &quot;-&quot;??_-;_-@_-">
                  <c:v>12274.691924512315</c:v>
                </c:pt>
                <c:pt idx="878" formatCode="_-* #,##0_-;\-* #,##0_-;_-* &quot;-&quot;??_-;_-@_-">
                  <c:v>12245.662086404365</c:v>
                </c:pt>
                <c:pt idx="879" formatCode="_-* #,##0_-;\-* #,##0_-;_-* &quot;-&quot;??_-;_-@_-">
                  <c:v>12262.625110877243</c:v>
                </c:pt>
                <c:pt idx="880" formatCode="_-* #,##0_-;\-* #,##0_-;_-* &quot;-&quot;??_-;_-@_-">
                  <c:v>12263.903799627074</c:v>
                </c:pt>
                <c:pt idx="881" formatCode="_-* #,##0_-;\-* #,##0_-;_-* &quot;-&quot;??_-;_-@_-">
                  <c:v>12265.913706535639</c:v>
                </c:pt>
                <c:pt idx="882" formatCode="_-* #,##0_-;\-* #,##0_-;_-* &quot;-&quot;??_-;_-@_-">
                  <c:v>12297.794638419084</c:v>
                </c:pt>
                <c:pt idx="883" formatCode="_-* #,##0_-;\-* #,##0_-;_-* &quot;-&quot;??_-;_-@_-">
                  <c:v>12289.166797064805</c:v>
                </c:pt>
                <c:pt idx="884" formatCode="_-* #,##0_-;\-* #,##0_-;_-* &quot;-&quot;??_-;_-@_-">
                  <c:v>12254.411331442434</c:v>
                </c:pt>
                <c:pt idx="885" formatCode="_-* #,##0_-;\-* #,##0_-;_-* &quot;-&quot;??_-;_-@_-">
                  <c:v>12270.48412777544</c:v>
                </c:pt>
                <c:pt idx="886" formatCode="_-* #,##0_-;\-* #,##0_-;_-* &quot;-&quot;??_-;_-@_-">
                  <c:v>12258.973183271521</c:v>
                </c:pt>
                <c:pt idx="887" formatCode="_-* #,##0_-;\-* #,##0_-;_-* &quot;-&quot;??_-;_-@_-">
                  <c:v>12238.198660179951</c:v>
                </c:pt>
                <c:pt idx="888" formatCode="_-* #,##0_-;\-* #,##0_-;_-* &quot;-&quot;??_-;_-@_-">
                  <c:v>12216.587951757909</c:v>
                </c:pt>
                <c:pt idx="889" formatCode="_-* #,##0_-;\-* #,##0_-;_-* &quot;-&quot;??_-;_-@_-">
                  <c:v>12265.548219915758</c:v>
                </c:pt>
                <c:pt idx="890" formatCode="_-* #,##0_-;\-* #,##0_-;_-* &quot;-&quot;??_-;_-@_-">
                  <c:v>12592.307879949816</c:v>
                </c:pt>
                <c:pt idx="891" formatCode="_-* #,##0_-;\-* #,##0_-;_-* &quot;-&quot;??_-;_-@_-">
                  <c:v>12570.394207562351</c:v>
                </c:pt>
                <c:pt idx="892" formatCode="_-* #,##0_-;\-* #,##0_-;_-* &quot;-&quot;??_-;_-@_-">
                  <c:v>12592.495505599903</c:v>
                </c:pt>
                <c:pt idx="893" formatCode="_-* #,##0_-;\-* #,##0_-;_-* &quot;-&quot;??_-;_-@_-">
                  <c:v>12581.997072544767</c:v>
                </c:pt>
                <c:pt idx="894" formatCode="_-* #,##0_-;\-* #,##0_-;_-* &quot;-&quot;??_-;_-@_-">
                  <c:v>12599.06592767978</c:v>
                </c:pt>
                <c:pt idx="895" formatCode="_-* #,##0_-;\-* #,##0_-;_-* &quot;-&quot;??_-;_-@_-">
                  <c:v>12649.001282292505</c:v>
                </c:pt>
                <c:pt idx="896" formatCode="_-* #,##0_-;\-* #,##0_-;_-* &quot;-&quot;??_-;_-@_-">
                  <c:v>12657.481817725144</c:v>
                </c:pt>
                <c:pt idx="897" formatCode="_-* #,##0_-;\-* #,##0_-;_-* &quot;-&quot;??_-;_-@_-">
                  <c:v>12517.986369889368</c:v>
                </c:pt>
                <c:pt idx="898" formatCode="_-* #,##0_-;\-* #,##0_-;_-* &quot;-&quot;??_-;_-@_-">
                  <c:v>12379.950696187845</c:v>
                </c:pt>
                <c:pt idx="899" formatCode="_-* #,##0_-;\-* #,##0_-;_-* &quot;-&quot;??_-;_-@_-">
                  <c:v>12409.129528606214</c:v>
                </c:pt>
                <c:pt idx="900" formatCode="_-* #,##0_-;\-* #,##0_-;_-* &quot;-&quot;??_-;_-@_-">
                  <c:v>12399.696022771119</c:v>
                </c:pt>
                <c:pt idx="901" formatCode="_-* #,##0_-;\-* #,##0_-;_-* &quot;-&quot;??_-;_-@_-">
                  <c:v>12393.230342952327</c:v>
                </c:pt>
                <c:pt idx="902" formatCode="_-* #,##0_-;\-* #,##0_-;_-* &quot;-&quot;??_-;_-@_-">
                  <c:v>12437.888295325221</c:v>
                </c:pt>
                <c:pt idx="903" formatCode="_-* #,##0_-;\-* #,##0_-;_-* &quot;-&quot;??_-;_-@_-">
                  <c:v>12399.1415573058</c:v>
                </c:pt>
                <c:pt idx="904" formatCode="_-* #,##0_-;\-* #,##0_-;_-* &quot;-&quot;??_-;_-@_-">
                  <c:v>12408.018959452971</c:v>
                </c:pt>
                <c:pt idx="905" formatCode="_-* #,##0_-;\-* #,##0_-;_-* &quot;-&quot;??_-;_-@_-">
                  <c:v>12393.414983084969</c:v>
                </c:pt>
                <c:pt idx="906" formatCode="_-* #,##0_-;\-* #,##0_-;_-* &quot;-&quot;??_-;_-@_-">
                  <c:v>12367.986545735828</c:v>
                </c:pt>
                <c:pt idx="907" formatCode="_-* #,##0_-;\-* #,##0_-;_-* &quot;-&quot;??_-;_-@_-">
                  <c:v>12375.346361588929</c:v>
                </c:pt>
                <c:pt idx="908" formatCode="_-* #,##0_-;\-* #,##0_-;_-* &quot;-&quot;??_-;_-@_-">
                  <c:v>12335.707082073792</c:v>
                </c:pt>
                <c:pt idx="909" formatCode="_-* #,##0_-;\-* #,##0_-;_-* &quot;-&quot;??_-;_-@_-">
                  <c:v>12362.656150868597</c:v>
                </c:pt>
                <c:pt idx="910" formatCode="_-* #,##0_-;\-* #,##0_-;_-* &quot;-&quot;??_-;_-@_-">
                  <c:v>12353.84351728119</c:v>
                </c:pt>
                <c:pt idx="911" formatCode="_-* #,##0_-;\-* #,##0_-;_-* &quot;-&quot;??_-;_-@_-">
                  <c:v>12351.642321667252</c:v>
                </c:pt>
                <c:pt idx="912" formatCode="_-* #,##0_-;\-* #,##0_-;_-* &quot;-&quot;??_-;_-@_-">
                  <c:v>12352.559391171259</c:v>
                </c:pt>
                <c:pt idx="913" formatCode="_-* #,##0_-;\-* #,##0_-;_-* &quot;-&quot;??_-;_-@_-">
                  <c:v>12352.192547028675</c:v>
                </c:pt>
                <c:pt idx="914" formatCode="_-* #,##0_-;\-* #,##0_-;_-* &quot;-&quot;??_-;_-@_-">
                  <c:v>12350.542017989223</c:v>
                </c:pt>
                <c:pt idx="915" formatCode="_-* #,##0_-;\-* #,##0_-;_-* &quot;-&quot;??_-;_-@_-">
                  <c:v>12294.503585221119</c:v>
                </c:pt>
                <c:pt idx="916" formatCode="_-* #,##0_-;\-* #,##0_-;_-* &quot;-&quot;??_-;_-@_-">
                  <c:v>12275.997330101178</c:v>
                </c:pt>
                <c:pt idx="917" formatCode="_-* #,##0_-;\-* #,##0_-;_-* &quot;-&quot;??_-;_-@_-">
                  <c:v>12264.233164469631</c:v>
                </c:pt>
                <c:pt idx="918" formatCode="_-* #,##0_-;\-* #,##0_-;_-* &quot;-&quot;??_-;_-@_-">
                  <c:v>11924.880511401094</c:v>
                </c:pt>
                <c:pt idx="919" formatCode="_-* #,##0_-;\-* #,##0_-;_-* &quot;-&quot;??_-;_-@_-">
                  <c:v>11927.151551184399</c:v>
                </c:pt>
                <c:pt idx="920" formatCode="_-* #,##0_-;\-* #,##0_-;_-* &quot;-&quot;??_-;_-@_-">
                  <c:v>11836.463305934494</c:v>
                </c:pt>
                <c:pt idx="921" formatCode="_-* #,##0_-;\-* #,##0_-;_-* &quot;-&quot;??_-;_-@_-">
                  <c:v>11841.972481315428</c:v>
                </c:pt>
                <c:pt idx="922" formatCode="_-* #,##0_-;\-* #,##0_-;_-* &quot;-&quot;??_-;_-@_-">
                  <c:v>11583.022018166555</c:v>
                </c:pt>
                <c:pt idx="923" formatCode="_-* #,##0_-;\-* #,##0_-;_-* &quot;-&quot;??_-;_-@_-">
                  <c:v>11570.233696865791</c:v>
                </c:pt>
                <c:pt idx="924" formatCode="_-* #,##0_-;\-* #,##0_-;_-* &quot;-&quot;??_-;_-@_-">
                  <c:v>11513.033969718419</c:v>
                </c:pt>
                <c:pt idx="925" formatCode="_-* #,##0_-;\-* #,##0_-;_-* &quot;-&quot;??_-;_-@_-">
                  <c:v>11522.361254447153</c:v>
                </c:pt>
                <c:pt idx="926" formatCode="_-* #,##0_-;\-* #,##0_-;_-* &quot;-&quot;??_-;_-@_-">
                  <c:v>11539.556316881346</c:v>
                </c:pt>
                <c:pt idx="927" formatCode="_-* #,##0_-;\-* #,##0_-;_-* &quot;-&quot;??_-;_-@_-">
                  <c:v>11532.371559172792</c:v>
                </c:pt>
                <c:pt idx="928" formatCode="_-* #,##0_-;\-* #,##0_-;_-* &quot;-&quot;??_-;_-@_-">
                  <c:v>11525.36252067362</c:v>
                </c:pt>
                <c:pt idx="929" formatCode="_-* #,##0_-;\-* #,##0_-;_-* &quot;-&quot;??_-;_-@_-">
                  <c:v>11544.741581863058</c:v>
                </c:pt>
                <c:pt idx="930" formatCode="_-* #,##0_-;\-* #,##0_-;_-* &quot;-&quot;??_-;_-@_-">
                  <c:v>11546.415242191833</c:v>
                </c:pt>
                <c:pt idx="931" formatCode="_-* #,##0_-;\-* #,##0_-;_-* &quot;-&quot;??_-;_-@_-">
                  <c:v>11526.029681063234</c:v>
                </c:pt>
                <c:pt idx="932" formatCode="_-* #,##0_-;\-* #,##0_-;_-* &quot;-&quot;??_-;_-@_-">
                  <c:v>11518.695162212025</c:v>
                </c:pt>
                <c:pt idx="933" formatCode="_-* #,##0_-;\-* #,##0_-;_-* &quot;-&quot;??_-;_-@_-">
                  <c:v>11539.723510789065</c:v>
                </c:pt>
                <c:pt idx="934" formatCode="_-* #,##0_-;\-* #,##0_-;_-* &quot;-&quot;??_-;_-@_-">
                  <c:v>11470.461958437199</c:v>
                </c:pt>
                <c:pt idx="935" formatCode="_-* #,##0_-;\-* #,##0_-;_-* &quot;-&quot;??_-;_-@_-">
                  <c:v>11408.529041948907</c:v>
                </c:pt>
                <c:pt idx="936" formatCode="_-* #,##0_-;\-* #,##0_-;_-* &quot;-&quot;??_-;_-@_-">
                  <c:v>11337.538770219093</c:v>
                </c:pt>
                <c:pt idx="937" formatCode="_-* #,##0_-;\-* #,##0_-;_-* &quot;-&quot;??_-;_-@_-">
                  <c:v>11335.897765316688</c:v>
                </c:pt>
                <c:pt idx="938" formatCode="_-* #,##0_-;\-* #,##0_-;_-* &quot;-&quot;??_-;_-@_-">
                  <c:v>11334.749344505683</c:v>
                </c:pt>
                <c:pt idx="939" formatCode="_-* #,##0_-;\-* #,##0_-;_-* &quot;-&quot;??_-;_-@_-">
                  <c:v>11334.421267011559</c:v>
                </c:pt>
                <c:pt idx="940" formatCode="_-* #,##0_-;\-* #,##0_-;_-* &quot;-&quot;??_-;_-@_-">
                  <c:v>11299.589397180313</c:v>
                </c:pt>
                <c:pt idx="941" formatCode="_-* #,##0_-;\-* #,##0_-;_-* &quot;-&quot;??_-;_-@_-">
                  <c:v>11331.797330612679</c:v>
                </c:pt>
                <c:pt idx="942" formatCode="_-* #,##0_-;\-* #,##0_-;_-* &quot;-&quot;??_-;_-@_-">
                  <c:v>11257.514230841216</c:v>
                </c:pt>
                <c:pt idx="943" formatCode="_-* #,##0_-;\-* #,##0_-;_-* &quot;-&quot;??_-;_-@_-">
                  <c:v>11251.171144632784</c:v>
                </c:pt>
                <c:pt idx="944" formatCode="_-* #,##0_-;\-* #,##0_-;_-* &quot;-&quot;??_-;_-@_-">
                  <c:v>11053.161875152942</c:v>
                </c:pt>
                <c:pt idx="945" formatCode="_-* #,##0_-;\-* #,##0_-;_-* &quot;-&quot;??_-;_-@_-">
                  <c:v>10988.794751547184</c:v>
                </c:pt>
                <c:pt idx="946" formatCode="_-* #,##0_-;\-* #,##0_-;_-* &quot;-&quot;??_-;_-@_-">
                  <c:v>11024.770351469679</c:v>
                </c:pt>
                <c:pt idx="947" formatCode="_-* #,##0_-;\-* #,##0_-;_-* &quot;-&quot;??_-;_-@_-">
                  <c:v>10895.943991258635</c:v>
                </c:pt>
                <c:pt idx="948" formatCode="_-* #,##0_-;\-* #,##0_-;_-* &quot;-&quot;??_-;_-@_-">
                  <c:v>10980.240991745703</c:v>
                </c:pt>
                <c:pt idx="949" formatCode="_-* #,##0_-;\-* #,##0_-;_-* &quot;-&quot;??_-;_-@_-">
                  <c:v>10951.625382260043</c:v>
                </c:pt>
                <c:pt idx="950" formatCode="_-* #,##0_-;\-* #,##0_-;_-* &quot;-&quot;??_-;_-@_-">
                  <c:v>10938.089128697558</c:v>
                </c:pt>
                <c:pt idx="951" formatCode="_-* #,##0_-;\-* #,##0_-;_-* &quot;-&quot;??_-;_-@_-">
                  <c:v>10933.63745138712</c:v>
                </c:pt>
                <c:pt idx="952" formatCode="_-* #,##0_-;\-* #,##0_-;_-* &quot;-&quot;??_-;_-@_-">
                  <c:v>10933.319613089116</c:v>
                </c:pt>
                <c:pt idx="953" formatCode="_-* #,##0_-;\-* #,##0_-;_-* &quot;-&quot;??_-;_-@_-">
                  <c:v>10873.589312638598</c:v>
                </c:pt>
                <c:pt idx="954" formatCode="_-* #,##0_-;\-* #,##0_-;_-* &quot;-&quot;??_-;_-@_-">
                  <c:v>10889.899379907221</c:v>
                </c:pt>
                <c:pt idx="955" formatCode="_-* #,##0_-;\-* #,##0_-;_-* &quot;-&quot;??_-;_-@_-">
                  <c:v>10784.740328638809</c:v>
                </c:pt>
                <c:pt idx="956" formatCode="_-* #,##0_-;\-* #,##0_-;_-* &quot;-&quot;??_-;_-@_-">
                  <c:v>10753.507961716998</c:v>
                </c:pt>
                <c:pt idx="957" formatCode="_-* #,##0_-;\-* #,##0_-;_-* &quot;-&quot;??_-;_-@_-">
                  <c:v>10738.661741543434</c:v>
                </c:pt>
                <c:pt idx="958" formatCode="_-* #,##0_-;\-* #,##0_-;_-* &quot;-&quot;??_-;_-@_-">
                  <c:v>10753.507961716998</c:v>
                </c:pt>
                <c:pt idx="959" formatCode="_-* #,##0_-;\-* #,##0_-;_-* &quot;-&quot;??_-;_-@_-">
                  <c:v>10590.816055112296</c:v>
                </c:pt>
                <c:pt idx="960" formatCode="_-* #,##0_-;\-* #,##0_-;_-* &quot;-&quot;??_-;_-@_-">
                  <c:v>10544.525738737259</c:v>
                </c:pt>
                <c:pt idx="961" formatCode="_-* #,##0_-;\-* #,##0_-;_-* &quot;-&quot;??_-;_-@_-">
                  <c:v>10535.187526337972</c:v>
                </c:pt>
                <c:pt idx="962" formatCode="_-* #,##0_-;\-* #,##0_-;_-* &quot;-&quot;??_-;_-@_-">
                  <c:v>10558.33369922681</c:v>
                </c:pt>
                <c:pt idx="963" formatCode="_-* #,##0_-;\-* #,##0_-;_-* &quot;-&quot;??_-;_-@_-">
                  <c:v>10562.483141890476</c:v>
                </c:pt>
                <c:pt idx="964" formatCode="_-* #,##0_-;\-* #,##0_-;_-* &quot;-&quot;??_-;_-@_-">
                  <c:v>10353.29293877127</c:v>
                </c:pt>
                <c:pt idx="965" formatCode="_-* #,##0_-;\-* #,##0_-;_-* &quot;-&quot;??_-;_-@_-">
                  <c:v>10293.474683327686</c:v>
                </c:pt>
                <c:pt idx="966" formatCode="_-* #,##0_-;\-* #,##0_-;_-* &quot;-&quot;??_-;_-@_-">
                  <c:v>10295.720107760155</c:v>
                </c:pt>
                <c:pt idx="967" formatCode="_-* #,##0_-;\-* #,##0_-;_-* &quot;-&quot;??_-;_-@_-">
                  <c:v>10235.390814258171</c:v>
                </c:pt>
                <c:pt idx="968" formatCode="_-* #,##0_-;\-* #,##0_-;_-* &quot;-&quot;??_-;_-@_-">
                  <c:v>10225.869520477465</c:v>
                </c:pt>
                <c:pt idx="969" formatCode="_-* #,##0_-;\-* #,##0_-;_-* &quot;-&quot;??_-;_-@_-">
                  <c:v>10158.455184431899</c:v>
                </c:pt>
                <c:pt idx="970" formatCode="_-* #,##0_-;\-* #,##0_-;_-* &quot;-&quot;??_-;_-@_-">
                  <c:v>10159.783820377083</c:v>
                </c:pt>
                <c:pt idx="971" formatCode="_-* #,##0_-;\-* #,##0_-;_-* &quot;-&quot;??_-;_-@_-">
                  <c:v>10034.095341401091</c:v>
                </c:pt>
                <c:pt idx="972" formatCode="_-* #,##0_-;\-* #,##0_-;_-* &quot;-&quot;??_-;_-@_-">
                  <c:v>10044.754532598899</c:v>
                </c:pt>
                <c:pt idx="973" formatCode="_-* #,##0_-;\-* #,##0_-;_-* &quot;-&quot;??_-;_-@_-">
                  <c:v>10044.023728619752</c:v>
                </c:pt>
                <c:pt idx="974" formatCode="_-* #,##0_-;\-* #,##0_-;_-* &quot;-&quot;??_-;_-@_-">
                  <c:v>9903.5815595311378</c:v>
                </c:pt>
                <c:pt idx="975" formatCode="_-* #,##0_-;\-* #,##0_-;_-* &quot;-&quot;??_-;_-@_-">
                  <c:v>9820.8598143510899</c:v>
                </c:pt>
                <c:pt idx="976" formatCode="_-* #,##0_-;\-* #,##0_-;_-* &quot;-&quot;??_-;_-@_-">
                  <c:v>9833.55582021175</c:v>
                </c:pt>
                <c:pt idx="977" formatCode="_-* #,##0_-;\-* #,##0_-;_-* &quot;-&quot;??_-;_-@_-">
                  <c:v>9838.4146494379966</c:v>
                </c:pt>
                <c:pt idx="978" formatCode="_-* #,##0_-;\-* #,##0_-;_-* &quot;-&quot;??_-;_-@_-">
                  <c:v>9813.4570846617862</c:v>
                </c:pt>
                <c:pt idx="979" formatCode="_-* #,##0_-;\-* #,##0_-;_-* &quot;-&quot;??_-;_-@_-">
                  <c:v>9690.4599334545928</c:v>
                </c:pt>
                <c:pt idx="980" formatCode="_-* #,##0_-;\-* #,##0_-;_-* &quot;-&quot;??_-;_-@_-">
                  <c:v>9539.0013995974314</c:v>
                </c:pt>
                <c:pt idx="981" formatCode="_-* #,##0_-;\-* #,##0_-;_-* &quot;-&quot;??_-;_-@_-">
                  <c:v>9580.9905080118533</c:v>
                </c:pt>
                <c:pt idx="982" formatCode="_-* #,##0_-;\-* #,##0_-;_-* &quot;-&quot;??_-;_-@_-">
                  <c:v>9338.1495623102783</c:v>
                </c:pt>
                <c:pt idx="983" formatCode="_-* #,##0_-;\-* #,##0_-;_-* &quot;-&quot;??_-;_-@_-">
                  <c:v>9295.357860600534</c:v>
                </c:pt>
                <c:pt idx="984" formatCode="_-* #,##0_-;\-* #,##0_-;_-* &quot;-&quot;??_-;_-@_-">
                  <c:v>9272.7193214274139</c:v>
                </c:pt>
                <c:pt idx="985" formatCode="_-* #,##0_-;\-* #,##0_-;_-* &quot;-&quot;??_-;_-@_-">
                  <c:v>9152.8555718259067</c:v>
                </c:pt>
                <c:pt idx="986" formatCode="_-* #,##0_-;\-* #,##0_-;_-* &quot;-&quot;??_-;_-@_-">
                  <c:v>9172.0883551040606</c:v>
                </c:pt>
                <c:pt idx="987" formatCode="_-* #,##0_-;\-* #,##0_-;_-* &quot;-&quot;??_-;_-@_-">
                  <c:v>9196.7669710586579</c:v>
                </c:pt>
                <c:pt idx="988" formatCode="_-* #,##0_-;\-* #,##0_-;_-* &quot;-&quot;??_-;_-@_-">
                  <c:v>9184.2152276804718</c:v>
                </c:pt>
                <c:pt idx="989" formatCode="_-* #,##0_-;\-* #,##0_-;_-* &quot;-&quot;??_-;_-@_-">
                  <c:v>9109.9125398134602</c:v>
                </c:pt>
                <c:pt idx="990" formatCode="_-* #,##0_-;\-* #,##0_-;_-* &quot;-&quot;??_-;_-@_-">
                  <c:v>9036.9486943554602</c:v>
                </c:pt>
                <c:pt idx="991" formatCode="_-* #,##0_-;\-* #,##0_-;_-* &quot;-&quot;??_-;_-@_-">
                  <c:v>9024.4053762895037</c:v>
                </c:pt>
                <c:pt idx="992" formatCode="_-* #,##0_-;\-* #,##0_-;_-* &quot;-&quot;??_-;_-@_-">
                  <c:v>9021.9775372808163</c:v>
                </c:pt>
                <c:pt idx="993" formatCode="_-* #,##0_-;\-* #,##0_-;_-* &quot;-&quot;??_-;_-@_-">
                  <c:v>8991.1684248147267</c:v>
                </c:pt>
                <c:pt idx="994" formatCode="_-* #,##0_-;\-* #,##0_-;_-* &quot;-&quot;??_-;_-@_-">
                  <c:v>8979.7641015970512</c:v>
                </c:pt>
                <c:pt idx="995" formatCode="_-* #,##0_-;\-* #,##0_-;_-* &quot;-&quot;??_-;_-@_-">
                  <c:v>8909.9471640133179</c:v>
                </c:pt>
                <c:pt idx="996" formatCode="_-* #,##0_-;\-* #,##0_-;_-* &quot;-&quot;??_-;_-@_-">
                  <c:v>8896.8840023028115</c:v>
                </c:pt>
                <c:pt idx="997" formatCode="_-* #,##0_-;\-* #,##0_-;_-* &quot;-&quot;??_-;_-@_-">
                  <c:v>8892.5381230519797</c:v>
                </c:pt>
                <c:pt idx="998" formatCode="_-* #,##0_-;\-* #,##0_-;_-* &quot;-&quot;??_-;_-@_-">
                  <c:v>8794.4374563761849</c:v>
                </c:pt>
                <c:pt idx="999" formatCode="_-* #,##0_-;\-* #,##0_-;_-* &quot;-&quot;??_-;_-@_-">
                  <c:v>8779.6909672437159</c:v>
                </c:pt>
                <c:pt idx="1000" formatCode="_-* #,##0_-;\-* #,##0_-;_-* &quot;-&quot;??_-;_-@_-">
                  <c:v>8760.7164538594043</c:v>
                </c:pt>
                <c:pt idx="1001" formatCode="_-* #,##0_-;\-* #,##0_-;_-* &quot;-&quot;??_-;_-@_-">
                  <c:v>8629.024314987988</c:v>
                </c:pt>
                <c:pt idx="1002" formatCode="_-* #,##0_-;\-* #,##0_-;_-* &quot;-&quot;??_-;_-@_-">
                  <c:v>8606.8324627429429</c:v>
                </c:pt>
                <c:pt idx="1003" formatCode="_-* #,##0_-;\-* #,##0_-;_-* &quot;-&quot;??_-;_-@_-">
                  <c:v>8417.6574228821883</c:v>
                </c:pt>
                <c:pt idx="1004" formatCode="_-* #,##0_-;\-* #,##0_-;_-* &quot;-&quot;??_-;_-@_-">
                  <c:v>8456.10015603992</c:v>
                </c:pt>
                <c:pt idx="1005" formatCode="_-* #,##0_-;\-* #,##0_-;_-* &quot;-&quot;??_-;_-@_-">
                  <c:v>8449.5697988517786</c:v>
                </c:pt>
                <c:pt idx="1006" formatCode="_-* #,##0_-;\-* #,##0_-;_-* &quot;-&quot;??_-;_-@_-">
                  <c:v>8460.4989877883891</c:v>
                </c:pt>
                <c:pt idx="1007" formatCode="_-* #,##0_-;\-* #,##0_-;_-* &quot;-&quot;??_-;_-@_-">
                  <c:v>8456.8131693474352</c:v>
                </c:pt>
                <c:pt idx="1008" formatCode="_-* #,##0_-;\-* #,##0_-;_-* &quot;-&quot;??_-;_-@_-">
                  <c:v>8500.2953852646388</c:v>
                </c:pt>
                <c:pt idx="1009" formatCode="_-* #,##0_-;\-* #,##0_-;_-* &quot;-&quot;??_-;_-@_-">
                  <c:v>8501.1359642932293</c:v>
                </c:pt>
                <c:pt idx="1010" formatCode="_-* #,##0_-;\-* #,##0_-;_-* &quot;-&quot;??_-;_-@_-">
                  <c:v>8514.8488320069155</c:v>
                </c:pt>
                <c:pt idx="1011" formatCode="_-* #,##0_-;\-* #,##0_-;_-* &quot;-&quot;??_-;_-@_-">
                  <c:v>8484.9540552215785</c:v>
                </c:pt>
                <c:pt idx="1012" formatCode="_-* #,##0_-;\-* #,##0_-;_-* &quot;-&quot;??_-;_-@_-">
                  <c:v>8492.3780906636293</c:v>
                </c:pt>
                <c:pt idx="1013" formatCode="_-* #,##0_-;\-* #,##0_-;_-* &quot;-&quot;??_-;_-@_-">
                  <c:v>8479.8127457820738</c:v>
                </c:pt>
                <c:pt idx="1014" formatCode="_-* #,##0_-;\-* #,##0_-;_-* &quot;-&quot;??_-;_-@_-">
                  <c:v>8424.1088260074594</c:v>
                </c:pt>
                <c:pt idx="1015" formatCode="_-* #,##0_-;\-* #,##0_-;_-* &quot;-&quot;??_-;_-@_-">
                  <c:v>8329.8729134911628</c:v>
                </c:pt>
                <c:pt idx="1016" formatCode="_-* #,##0_-;\-* #,##0_-;_-* &quot;-&quot;??_-;_-@_-">
                  <c:v>8331.7457419805087</c:v>
                </c:pt>
                <c:pt idx="1017" formatCode="_-* #,##0_-;\-* #,##0_-;_-* &quot;-&quot;??_-;_-@_-">
                  <c:v>8314.1043817191476</c:v>
                </c:pt>
                <c:pt idx="1018" formatCode="_-* #,##0_-;\-* #,##0_-;_-* &quot;-&quot;??_-;_-@_-">
                  <c:v>8312.9387168917056</c:v>
                </c:pt>
                <c:pt idx="1019" formatCode="_-* #,##0_-;\-* #,##0_-;_-* &quot;-&quot;??_-;_-@_-">
                  <c:v>8324.3763458000612</c:v>
                </c:pt>
                <c:pt idx="1020" formatCode="_-* #,##0_-;\-* #,##0_-;_-* &quot;-&quot;??_-;_-@_-">
                  <c:v>8294.5644976050389</c:v>
                </c:pt>
                <c:pt idx="1021" formatCode="_-* #,##0_-;\-* #,##0_-;_-* &quot;-&quot;??_-;_-@_-">
                  <c:v>8294.5644976050389</c:v>
                </c:pt>
                <c:pt idx="1022" formatCode="_-* #,##0_-;\-* #,##0_-;_-* &quot;-&quot;??_-;_-@_-">
                  <c:v>8294.5644976050389</c:v>
                </c:pt>
                <c:pt idx="1023" formatCode="_-* #,##0_-;\-* #,##0_-;_-* &quot;-&quot;??_-;_-@_-">
                  <c:v>8294.5644976050389</c:v>
                </c:pt>
                <c:pt idx="1024" formatCode="_-* #,##0_-;\-* #,##0_-;_-* &quot;-&quot;??_-;_-@_-">
                  <c:v>8294.5644976050389</c:v>
                </c:pt>
                <c:pt idx="1025" formatCode="_-* #,##0_-;\-* #,##0_-;_-* &quot;-&quot;??_-;_-@_-">
                  <c:v>8294.5644976050389</c:v>
                </c:pt>
                <c:pt idx="1026" formatCode="_-* #,##0_-;\-* #,##0_-;_-* &quot;-&quot;??_-;_-@_-">
                  <c:v>8299.0923518042237</c:v>
                </c:pt>
                <c:pt idx="1027" formatCode="_-* #,##0_-;\-* #,##0_-;_-* &quot;-&quot;??_-;_-@_-">
                  <c:v>8126.4863405551132</c:v>
                </c:pt>
                <c:pt idx="1028" formatCode="_-* #,##0_-;\-* #,##0_-;_-* &quot;-&quot;??_-;_-@_-">
                  <c:v>8145.3285794459916</c:v>
                </c:pt>
                <c:pt idx="1029" formatCode="_-* #,##0_-;\-* #,##0_-;_-* &quot;-&quot;??_-;_-@_-">
                  <c:v>8114.0500894043498</c:v>
                </c:pt>
                <c:pt idx="1030" formatCode="_-* #,##0_-;\-* #,##0_-;_-* &quot;-&quot;??_-;_-@_-">
                  <c:v>8076.3559982595152</c:v>
                </c:pt>
                <c:pt idx="1031" formatCode="_-* #,##0_-;\-* #,##0_-;_-* &quot;-&quot;??_-;_-@_-">
                  <c:v>8060.0477304780034</c:v>
                </c:pt>
                <c:pt idx="1032" formatCode="_-* #,##0_-;\-* #,##0_-;_-* &quot;-&quot;??_-;_-@_-">
                  <c:v>7859.7305085545058</c:v>
                </c:pt>
                <c:pt idx="1033" formatCode="_-* #,##0_-;\-* #,##0_-;_-* &quot;-&quot;??_-;_-@_-">
                  <c:v>7877.1652357941894</c:v>
                </c:pt>
                <c:pt idx="1034" formatCode="_-* #,##0_-;\-* #,##0_-;_-* &quot;-&quot;??_-;_-@_-">
                  <c:v>7872.7159282913053</c:v>
                </c:pt>
                <c:pt idx="1035" formatCode="_-* #,##0_-;\-* #,##0_-;_-* &quot;-&quot;??_-;_-@_-">
                  <c:v>7882.399602626966</c:v>
                </c:pt>
                <c:pt idx="1036" formatCode="_-* #,##0_-;\-* #,##0_-;_-* &quot;-&quot;??_-;_-@_-">
                  <c:v>7878.0557008549695</c:v>
                </c:pt>
                <c:pt idx="1037" formatCode="_-* #,##0_-;\-* #,##0_-;_-* &quot;-&quot;??_-;_-@_-">
                  <c:v>7890.9901050741701</c:v>
                </c:pt>
                <c:pt idx="1038" formatCode="_-* #,##0_-;\-* #,##0_-;_-* &quot;-&quot;??_-;_-@_-">
                  <c:v>7886.5251707213629</c:v>
                </c:pt>
                <c:pt idx="1039" formatCode="_-* #,##0_-;\-* #,##0_-;_-* &quot;-&quot;??_-;_-@_-">
                  <c:v>7890.8784201008475</c:v>
                </c:pt>
                <c:pt idx="1040" formatCode="_-* #,##0_-;\-* #,##0_-;_-* &quot;-&quot;??_-;_-@_-">
                  <c:v>7887.6409305463176</c:v>
                </c:pt>
                <c:pt idx="1041" formatCode="_-* #,##0_-;\-* #,##0_-;_-* &quot;-&quot;??_-;_-@_-">
                  <c:v>7827.8092379170566</c:v>
                </c:pt>
                <c:pt idx="1042" formatCode="_-* #,##0_-;\-* #,##0_-;_-* &quot;-&quot;??_-;_-@_-">
                  <c:v>7839.458919291078</c:v>
                </c:pt>
                <c:pt idx="1043" formatCode="_-* #,##0_-;\-* #,##0_-;_-* &quot;-&quot;??_-;_-@_-">
                  <c:v>7857.5008897834014</c:v>
                </c:pt>
                <c:pt idx="1044" formatCode="_-* #,##0_-;\-* #,##0_-;_-* &quot;-&quot;??_-;_-@_-">
                  <c:v>7862.9743984069746</c:v>
                </c:pt>
                <c:pt idx="1045" formatCode="_-* #,##0_-;\-* #,##0_-;_-* &quot;-&quot;??_-;_-@_-">
                  <c:v>7867.2244130169465</c:v>
                </c:pt>
                <c:pt idx="1046" formatCode="_-* #,##0_-;\-* #,##0_-;_-* &quot;-&quot;??_-;_-@_-">
                  <c:v>7890.4567261472457</c:v>
                </c:pt>
                <c:pt idx="1047" formatCode="_-* #,##0_-;\-* #,##0_-;_-* &quot;-&quot;??_-;_-@_-">
                  <c:v>7903.5358902093913</c:v>
                </c:pt>
                <c:pt idx="1048" formatCode="_-* #,##0_-;\-* #,##0_-;_-* &quot;-&quot;??_-;_-@_-">
                  <c:v>7862.4407653857834</c:v>
                </c:pt>
                <c:pt idx="1049" formatCode="_-* #,##0_-;\-* #,##0_-;_-* &quot;-&quot;??_-;_-@_-">
                  <c:v>7846.2499481135092</c:v>
                </c:pt>
                <c:pt idx="1050" formatCode="_-* #,##0_-;\-* #,##0_-;_-* &quot;-&quot;??_-;_-@_-">
                  <c:v>7763.5448926667832</c:v>
                </c:pt>
                <c:pt idx="1051" formatCode="_-* #,##0_-;\-* #,##0_-;_-* &quot;-&quot;??_-;_-@_-">
                  <c:v>7703.0638115492166</c:v>
                </c:pt>
                <c:pt idx="1052" formatCode="_-* #,##0_-;\-* #,##0_-;_-* &quot;-&quot;??_-;_-@_-">
                  <c:v>7623.0633324101664</c:v>
                </c:pt>
                <c:pt idx="1053" formatCode="_-* #,##0_-;\-* #,##0_-;_-* &quot;-&quot;??_-;_-@_-">
                  <c:v>7625.8863674865488</c:v>
                </c:pt>
                <c:pt idx="1054" formatCode="_-* #,##0_-;\-* #,##0_-;_-* &quot;-&quot;??_-;_-@_-">
                  <c:v>7575.1626576801673</c:v>
                </c:pt>
                <c:pt idx="1055" formatCode="_-* #,##0_-;\-* #,##0_-;_-* &quot;-&quot;??_-;_-@_-">
                  <c:v>7557.5878749083176</c:v>
                </c:pt>
                <c:pt idx="1056" formatCode="_-* #,##0_-;\-* #,##0_-;_-* &quot;-&quot;??_-;_-@_-">
                  <c:v>7555.5445860241571</c:v>
                </c:pt>
                <c:pt idx="1057" formatCode="_-* #,##0_-;\-* #,##0_-;_-* &quot;-&quot;??_-;_-@_-">
                  <c:v>7417.5862168675922</c:v>
                </c:pt>
                <c:pt idx="1058" formatCode="_-* #,##0_-;\-* #,##0_-;_-* &quot;-&quot;??_-;_-@_-">
                  <c:v>7424.5477192041089</c:v>
                </c:pt>
                <c:pt idx="1059" formatCode="_-* #,##0_-;\-* #,##0_-;_-* &quot;-&quot;??_-;_-@_-">
                  <c:v>7417.4808399555304</c:v>
                </c:pt>
                <c:pt idx="1060" formatCode="_-* #,##0_-;\-* #,##0_-;_-* &quot;-&quot;??_-;_-@_-">
                  <c:v>7294.6624828842705</c:v>
                </c:pt>
                <c:pt idx="1061" formatCode="_-* #,##0_-;\-* #,##0_-;_-* &quot;-&quot;??_-;_-@_-">
                  <c:v>7234.5535361994416</c:v>
                </c:pt>
                <c:pt idx="1062" formatCode="_-* #,##0_-;\-* #,##0_-;_-* &quot;-&quot;??_-;_-@_-">
                  <c:v>7239.2880569373165</c:v>
                </c:pt>
                <c:pt idx="1063" formatCode="_-* #,##0_-;\-* #,##0_-;_-* &quot;-&quot;??_-;_-@_-">
                  <c:v>7232.8053888551149</c:v>
                </c:pt>
                <c:pt idx="1064" formatCode="_-* #,##0_-;\-* #,##0_-;_-* &quot;-&quot;??_-;_-@_-">
                  <c:v>7172.7661395103023</c:v>
                </c:pt>
                <c:pt idx="1065" formatCode="_-* #,##0_-;\-* #,##0_-;_-* &quot;-&quot;??_-;_-@_-">
                  <c:v>7165.8372105331773</c:v>
                </c:pt>
                <c:pt idx="1066" formatCode="_-* #,##0_-;\-* #,##0_-;_-* &quot;-&quot;??_-;_-@_-">
                  <c:v>7143.5115171577745</c:v>
                </c:pt>
                <c:pt idx="1067" formatCode="_-* #,##0_-;\-* #,##0_-;_-* &quot;-&quot;??_-;_-@_-">
                  <c:v>6966.7717624062207</c:v>
                </c:pt>
                <c:pt idx="1068" formatCode="_-* #,##0_-;\-* #,##0_-;_-* &quot;-&quot;??_-;_-@_-">
                  <c:v>6909.0061281628177</c:v>
                </c:pt>
                <c:pt idx="1069" formatCode="_-* #,##0_-;\-* #,##0_-;_-* &quot;-&quot;??_-;_-@_-">
                  <c:v>6918.7289615604232</c:v>
                </c:pt>
                <c:pt idx="1070" formatCode="_-* #,##0_-;\-* #,##0_-;_-* &quot;-&quot;??_-;_-@_-">
                  <c:v>6914.5025530857802</c:v>
                </c:pt>
                <c:pt idx="1071" formatCode="_-* #,##0_-;\-* #,##0_-;_-* &quot;-&quot;??_-;_-@_-">
                  <c:v>6919.4174705981377</c:v>
                </c:pt>
                <c:pt idx="1072" formatCode="_-* #,##0_-;\-* #,##0_-;_-* &quot;-&quot;??_-;_-@_-">
                  <c:v>6914.8954895268262</c:v>
                </c:pt>
                <c:pt idx="1073" formatCode="_-* #,##0_-;\-* #,##0_-;_-* &quot;-&quot;??_-;_-@_-">
                  <c:v>6948.8559150935725</c:v>
                </c:pt>
                <c:pt idx="1074" formatCode="_-* #,##0_-;\-* #,##0_-;_-* &quot;-&quot;??_-;_-@_-">
                  <c:v>6967.9560172480997</c:v>
                </c:pt>
                <c:pt idx="1075" formatCode="_-* #,##0_-;\-* #,##0_-;_-* &quot;-&quot;??_-;_-@_-">
                  <c:v>6959.3877965743113</c:v>
                </c:pt>
                <c:pt idx="1076" formatCode="_-* #,##0_-;\-* #,##0_-;_-* &quot;-&quot;??_-;_-@_-">
                  <c:v>6893.065285422862</c:v>
                </c:pt>
                <c:pt idx="1077" formatCode="_-* #,##0_-;\-* #,##0_-;_-* &quot;-&quot;??_-;_-@_-">
                  <c:v>6886.9627016000377</c:v>
                </c:pt>
                <c:pt idx="1078" formatCode="_-* #,##0_-;\-* #,##0_-;_-* &quot;-&quot;??_-;_-@_-">
                  <c:v>6816.7711252683948</c:v>
                </c:pt>
                <c:pt idx="1079" formatCode="_-* #,##0_-;\-* #,##0_-;_-* &quot;-&quot;??_-;_-@_-">
                  <c:v>6820.4682251436561</c:v>
                </c:pt>
                <c:pt idx="1080" formatCode="_-* #,##0_-;\-* #,##0_-;_-* &quot;-&quot;??_-;_-@_-">
                  <c:v>6814.3410077956059</c:v>
                </c:pt>
                <c:pt idx="1081" formatCode="_-* #,##0_-;\-* #,##0_-;_-* &quot;-&quot;??_-;_-@_-">
                  <c:v>6819.8842059438321</c:v>
                </c:pt>
                <c:pt idx="1082" formatCode="_-* #,##0_-;\-* #,##0_-;_-* &quot;-&quot;??_-;_-@_-">
                  <c:v>6837.1549230934033</c:v>
                </c:pt>
                <c:pt idx="1083" formatCode="_-* #,##0_-;\-* #,##0_-;_-* &quot;-&quot;??_-;_-@_-">
                  <c:v>6830.2166253796941</c:v>
                </c:pt>
                <c:pt idx="1084" formatCode="_-* #,##0_-;\-* #,##0_-;_-* &quot;-&quot;??_-;_-@_-">
                  <c:v>6830.9977013692733</c:v>
                </c:pt>
                <c:pt idx="1085" formatCode="_-* #,##0_-;\-* #,##0_-;_-* &quot;-&quot;??_-;_-@_-">
                  <c:v>6842.4413830854855</c:v>
                </c:pt>
                <c:pt idx="1086" formatCode="_-* #,##0_-;\-* #,##0_-;_-* &quot;-&quot;??_-;_-@_-">
                  <c:v>6862.8806611140035</c:v>
                </c:pt>
                <c:pt idx="1087" formatCode="_-* #,##0_-;\-* #,##0_-;_-* &quot;-&quot;??_-;_-@_-">
                  <c:v>6862.8806611140035</c:v>
                </c:pt>
                <c:pt idx="1088" formatCode="_-* #,##0_-;\-* #,##0_-;_-* &quot;-&quot;??_-;_-@_-">
                  <c:v>6861.7966801356961</c:v>
                </c:pt>
                <c:pt idx="1089" formatCode="_-* #,##0_-;\-* #,##0_-;_-* &quot;-&quot;??_-;_-@_-">
                  <c:v>6859.8266826678473</c:v>
                </c:pt>
                <c:pt idx="1090" formatCode="_-* #,##0_-;\-* #,##0_-;_-* &quot;-&quot;??_-;_-@_-">
                  <c:v>6851.5650306778825</c:v>
                </c:pt>
                <c:pt idx="1091" formatCode="_-* #,##0_-;\-* #,##0_-;_-* &quot;-&quot;??_-;_-@_-">
                  <c:v>6880.76638485681</c:v>
                </c:pt>
                <c:pt idx="1092" formatCode="_-* #,##0_-;\-* #,##0_-;_-* &quot;-&quot;??_-;_-@_-">
                  <c:v>6880.0729389658536</c:v>
                </c:pt>
                <c:pt idx="1093" formatCode="_-* #,##0_-;\-* #,##0_-;_-* &quot;-&quot;??_-;_-@_-">
                  <c:v>6893.5706730141992</c:v>
                </c:pt>
                <c:pt idx="1094" formatCode="_-* #,##0_-;\-* #,##0_-;_-* &quot;-&quot;??_-;_-@_-">
                  <c:v>6906.5225198677635</c:v>
                </c:pt>
                <c:pt idx="1095" formatCode="_-* #,##0_-;\-* #,##0_-;_-* &quot;-&quot;??_-;_-@_-">
                  <c:v>6931.969395611859</c:v>
                </c:pt>
                <c:pt idx="1096" formatCode="_-* #,##0_-;\-* #,##0_-;_-* &quot;-&quot;??_-;_-@_-">
                  <c:v>6941.5351770650659</c:v>
                </c:pt>
                <c:pt idx="1097" formatCode="_-* #,##0_-;\-* #,##0_-;_-* &quot;-&quot;??_-;_-@_-">
                  <c:v>6933.8804421812611</c:v>
                </c:pt>
                <c:pt idx="1098" formatCode="_-* #,##0_-;\-* #,##0_-;_-* &quot;-&quot;??_-;_-@_-">
                  <c:v>6944.3596046601797</c:v>
                </c:pt>
                <c:pt idx="1099" formatCode="_-* #,##0_-;\-* #,##0_-;_-* &quot;-&quot;??_-;_-@_-">
                  <c:v>6966.3270969225096</c:v>
                </c:pt>
                <c:pt idx="1100" formatCode="_-* #,##0_-;\-* #,##0_-;_-* &quot;-&quot;??_-;_-@_-">
                  <c:v>6959.0229531773739</c:v>
                </c:pt>
                <c:pt idx="1101" formatCode="_-* #,##0_-;\-* #,##0_-;_-* &quot;-&quot;??_-;_-@_-">
                  <c:v>6926.2425711238538</c:v>
                </c:pt>
                <c:pt idx="1102" formatCode="_-* #,##0_-;\-* #,##0_-;_-* &quot;-&quot;??_-;_-@_-">
                  <c:v>6922.3296664642112</c:v>
                </c:pt>
                <c:pt idx="1103" formatCode="_-* #,##0_-;\-* #,##0_-;_-* &quot;-&quot;??_-;_-@_-">
                  <c:v>6883.244118841505</c:v>
                </c:pt>
                <c:pt idx="1104" formatCode="_-* #,##0_-;\-* #,##0_-;_-* &quot;-&quot;??_-;_-@_-">
                  <c:v>6914.8172625083607</c:v>
                </c:pt>
                <c:pt idx="1105" formatCode="_-* #,##0_-;\-* #,##0_-;_-* &quot;-&quot;??_-;_-@_-">
                  <c:v>6914.8172625083607</c:v>
                </c:pt>
                <c:pt idx="1106" formatCode="_-* #,##0_-;\-* #,##0_-;_-* &quot;-&quot;??_-;_-@_-">
                  <c:v>6914.8172625083607</c:v>
                </c:pt>
                <c:pt idx="1107" formatCode="_-* #,##0_-;\-* #,##0_-;_-* &quot;-&quot;??_-;_-@_-">
                  <c:v>6914.8172625083607</c:v>
                </c:pt>
                <c:pt idx="1108" formatCode="_-* #,##0_-;\-* #,##0_-;_-* &quot;-&quot;??_-;_-@_-">
                  <c:v>6914.8172625083607</c:v>
                </c:pt>
                <c:pt idx="1109" formatCode="_-* #,##0_-;\-* #,##0_-;_-* &quot;-&quot;??_-;_-@_-">
                  <c:v>6914.8172625083607</c:v>
                </c:pt>
                <c:pt idx="1110" formatCode="_-* #,##0_-;\-* #,##0_-;_-* &quot;-&quot;??_-;_-@_-">
                  <c:v>6805.8976884524718</c:v>
                </c:pt>
                <c:pt idx="1111" formatCode="_-* #,##0_-;\-* #,##0_-;_-* &quot;-&quot;??_-;_-@_-">
                  <c:v>6828.3622855894246</c:v>
                </c:pt>
                <c:pt idx="1112" formatCode="_-* #,##0_-;\-* #,##0_-;_-* &quot;-&quot;??_-;_-@_-">
                  <c:v>6852.842317874929</c:v>
                </c:pt>
                <c:pt idx="1113" formatCode="_-* #,##0_-;\-* #,##0_-;_-* &quot;-&quot;??_-;_-@_-">
                  <c:v>6855.3983214938071</c:v>
                </c:pt>
                <c:pt idx="1114" formatCode="_-* #,##0_-;\-* #,##0_-;_-* &quot;-&quot;??_-;_-@_-">
                  <c:v>6824.4617016264465</c:v>
                </c:pt>
                <c:pt idx="1115" formatCode="_-* #,##0_-;\-* #,##0_-;_-* &quot;-&quot;??_-;_-@_-">
                  <c:v>6842.1474764069453</c:v>
                </c:pt>
                <c:pt idx="1116" formatCode="_-* #,##0_-;\-* #,##0_-;_-* &quot;-&quot;??_-;_-@_-">
                  <c:v>6860.1221101735609</c:v>
                </c:pt>
                <c:pt idx="1117" formatCode="_-* #,##0_-;\-* #,##0_-;_-* &quot;-&quot;??_-;_-@_-">
                  <c:v>6854.2183906295231</c:v>
                </c:pt>
                <c:pt idx="1118" formatCode="_-* #,##0_-;\-* #,##0_-;_-* &quot;-&quot;??_-;_-@_-">
                  <c:v>6849.1100469341609</c:v>
                </c:pt>
                <c:pt idx="1119" formatCode="_-* #,##0_-;\-* #,##0_-;_-* &quot;-&quot;??_-;_-@_-">
                  <c:v>6902.9309844960171</c:v>
                </c:pt>
                <c:pt idx="1120" formatCode="_-* #,##0_-;\-* #,##0_-;_-* &quot;-&quot;??_-;_-@_-">
                  <c:v>6908.4681213492076</c:v>
                </c:pt>
                <c:pt idx="1121" formatCode="_-* #,##0_-;\-* #,##0_-;_-* &quot;-&quot;??_-;_-@_-">
                  <c:v>6893.6564320534035</c:v>
                </c:pt>
                <c:pt idx="1122" formatCode="_-* #,##0_-;\-* #,##0_-;_-* &quot;-&quot;??_-;_-@_-">
                  <c:v>6891.6863374784198</c:v>
                </c:pt>
                <c:pt idx="1123" formatCode="_-* #,##0_-;\-* #,##0_-;_-* &quot;-&quot;??_-;_-@_-">
                  <c:v>6867.4481696675539</c:v>
                </c:pt>
                <c:pt idx="1124" formatCode="_-* #,##0_-;\-* #,##0_-;_-* &quot;-&quot;??_-;_-@_-">
                  <c:v>6863.4413194027729</c:v>
                </c:pt>
                <c:pt idx="1125" formatCode="_-* #,##0_-;\-* #,##0_-;_-* &quot;-&quot;??_-;_-@_-">
                  <c:v>6861.0004119118048</c:v>
                </c:pt>
                <c:pt idx="1126" formatCode="_-* #,##0_-;\-* #,##0_-;_-* &quot;-&quot;??_-;_-@_-">
                  <c:v>6876.6522892060029</c:v>
                </c:pt>
                <c:pt idx="1127" formatCode="_-* #,##0_-;\-* #,##0_-;_-* &quot;-&quot;??_-;_-@_-">
                  <c:v>6867.7415375247729</c:v>
                </c:pt>
                <c:pt idx="1128" formatCode="_-* #,##0_-;\-* #,##0_-;_-* &quot;-&quot;??_-;_-@_-">
                  <c:v>6885.684497683631</c:v>
                </c:pt>
                <c:pt idx="1129" formatCode="_-* #,##0_-;\-* #,##0_-;_-* &quot;-&quot;??_-;_-@_-">
                  <c:v>6897.8959518843285</c:v>
                </c:pt>
                <c:pt idx="1130" formatCode="_-* #,##0_-;\-* #,##0_-;_-* &quot;-&quot;??_-;_-@_-">
                  <c:v>6928.7144615746856</c:v>
                </c:pt>
                <c:pt idx="1131" formatCode="_-* #,##0_-;\-* #,##0_-;_-* &quot;-&quot;??_-;_-@_-">
                  <c:v>6928.5153920465482</c:v>
                </c:pt>
                <c:pt idx="1132" formatCode="_-* #,##0_-;\-* #,##0_-;_-* &quot;-&quot;??_-;_-@_-">
                  <c:v>6963.6281397018802</c:v>
                </c:pt>
                <c:pt idx="1133" formatCode="_-* #,##0_-;\-* #,##0_-;_-* &quot;-&quot;??_-;_-@_-">
                  <c:v>6952.7863705995887</c:v>
                </c:pt>
                <c:pt idx="1134" formatCode="_-* #,##0_-;\-* #,##0_-;_-* &quot;-&quot;??_-;_-@_-">
                  <c:v>7020.5204707527046</c:v>
                </c:pt>
                <c:pt idx="1135" formatCode="_-* #,##0_-;\-* #,##0_-;_-* &quot;-&quot;??_-;_-@_-">
                  <c:v>7007.0781681612134</c:v>
                </c:pt>
                <c:pt idx="1136" formatCode="_-* #,##0_-;\-* #,##0_-;_-* &quot;-&quot;??_-;_-@_-">
                  <c:v>6995.9993059968692</c:v>
                </c:pt>
                <c:pt idx="1137" formatCode="_-* #,##0_-;\-* #,##0_-;_-* &quot;-&quot;??_-;_-@_-">
                  <c:v>6993.1848235174457</c:v>
                </c:pt>
                <c:pt idx="1138" formatCode="_-* #,##0_-;\-* #,##0_-;_-* &quot;-&quot;??_-;_-@_-">
                  <c:v>6923.8468742167406</c:v>
                </c:pt>
                <c:pt idx="1139" formatCode="_-* #,##0_-;\-* #,##0_-;_-* &quot;-&quot;??_-;_-@_-">
                  <c:v>6944.592630827603</c:v>
                </c:pt>
                <c:pt idx="1140" formatCode="_-* #,##0_-;\-* #,##0_-;_-* &quot;-&quot;??_-;_-@_-">
                  <c:v>6959.984895567326</c:v>
                </c:pt>
                <c:pt idx="1141" formatCode="_-* #,##0_-;\-* #,##0_-;_-* &quot;-&quot;??_-;_-@_-">
                  <c:v>6948.6575067357771</c:v>
                </c:pt>
                <c:pt idx="1142" formatCode="_-* #,##0_-;\-* #,##0_-;_-* &quot;-&quot;??_-;_-@_-">
                  <c:v>6906.7511986038826</c:v>
                </c:pt>
                <c:pt idx="1143" formatCode="_-* #,##0_-;\-* #,##0_-;_-* &quot;-&quot;??_-;_-@_-">
                  <c:v>6847.3827933487273</c:v>
                </c:pt>
                <c:pt idx="1144" formatCode="_-* #,##0_-;\-* #,##0_-;_-* &quot;-&quot;??_-;_-@_-">
                  <c:v>6858.9620320286103</c:v>
                </c:pt>
                <c:pt idx="1145" formatCode="_-* #,##0_-;\-* #,##0_-;_-* &quot;-&quot;??_-;_-@_-">
                  <c:v>6863.9918730336231</c:v>
                </c:pt>
                <c:pt idx="1146" formatCode="_-* #,##0_-;\-* #,##0_-;_-* &quot;-&quot;??_-;_-@_-">
                  <c:v>6891.2029409148272</c:v>
                </c:pt>
                <c:pt idx="1147" formatCode="_-* #,##0_-;\-* #,##0_-;_-* &quot;-&quot;??_-;_-@_-">
                  <c:v>6843.6279540053465</c:v>
                </c:pt>
                <c:pt idx="1148" formatCode="_-* #,##0_-;\-* #,##0_-;_-* &quot;-&quot;??_-;_-@_-">
                  <c:v>6881.7518587924587</c:v>
                </c:pt>
                <c:pt idx="1149" formatCode="_-* #,##0_-;\-* #,##0_-;_-* &quot;-&quot;??_-;_-@_-">
                  <c:v>6859.1553511388702</c:v>
                </c:pt>
                <c:pt idx="1150" formatCode="_-* #,##0_-;\-* #,##0_-;_-* &quot;-&quot;??_-;_-@_-">
                  <c:v>6855.387593019821</c:v>
                </c:pt>
                <c:pt idx="1151" formatCode="_-* #,##0_-;\-* #,##0_-;_-* &quot;-&quot;??_-;_-@_-">
                  <c:v>6747.5658156320105</c:v>
                </c:pt>
                <c:pt idx="1152" formatCode="_-* #,##0_-;\-* #,##0_-;_-* &quot;-&quot;??_-;_-@_-">
                  <c:v>6668.4224768465529</c:v>
                </c:pt>
                <c:pt idx="1153" formatCode="_-* #,##0_-;\-* #,##0_-;_-* &quot;-&quot;??_-;_-@_-">
                  <c:v>6681.6919392817808</c:v>
                </c:pt>
                <c:pt idx="1154" formatCode="_-* #,##0_-;\-* #,##0_-;_-* &quot;-&quot;??_-;_-@_-">
                  <c:v>6676.3213344656051</c:v>
                </c:pt>
                <c:pt idx="1155" formatCode="_-* #,##0_-;\-* #,##0_-;_-* &quot;-&quot;??_-;_-@_-">
                  <c:v>6676.3213344656051</c:v>
                </c:pt>
                <c:pt idx="1156" formatCode="_-* #,##0_-;\-* #,##0_-;_-* &quot;-&quot;??_-;_-@_-">
                  <c:v>6719.7202184825974</c:v>
                </c:pt>
                <c:pt idx="1157" formatCode="_-* #,##0_-;\-* #,##0_-;_-* &quot;-&quot;??_-;_-@_-">
                  <c:v>6700.320225210914</c:v>
                </c:pt>
                <c:pt idx="1158" formatCode="_-* #,##0_-;\-* #,##0_-;_-* &quot;-&quot;??_-;_-@_-">
                  <c:v>6722.3917339963418</c:v>
                </c:pt>
                <c:pt idx="1159" formatCode="_-* #,##0_-;\-* #,##0_-;_-* &quot;-&quot;??_-;_-@_-">
                  <c:v>6728.9841875160382</c:v>
                </c:pt>
                <c:pt idx="1160" formatCode="_-* #,##0_-;\-* #,##0_-;_-* &quot;-&quot;??_-;_-@_-">
                  <c:v>6714.1931139988428</c:v>
                </c:pt>
                <c:pt idx="1161" formatCode="_-* #,##0_-;\-* #,##0_-;_-* &quot;-&quot;??_-;_-@_-">
                  <c:v>6717.0508254753267</c:v>
                </c:pt>
                <c:pt idx="1162" formatCode="_-* #,##0_-;\-* #,##0_-;_-* &quot;-&quot;??_-;_-@_-">
                  <c:v>6699.0877470304267</c:v>
                </c:pt>
                <c:pt idx="1163" formatCode="_-* #,##0_-;\-* #,##0_-;_-* &quot;-&quot;??_-;_-@_-">
                  <c:v>6687.354550038538</c:v>
                </c:pt>
                <c:pt idx="1164" formatCode="_-* #,##0_-;\-* #,##0_-;_-* &quot;-&quot;??_-;_-@_-">
                  <c:v>6693.1213853235004</c:v>
                </c:pt>
                <c:pt idx="1165" formatCode="_-* #,##0_-;\-* #,##0_-;_-* &quot;-&quot;??_-;_-@_-">
                  <c:v>6693.5945178084658</c:v>
                </c:pt>
                <c:pt idx="1166" formatCode="_-* #,##0_-;\-* #,##0_-;_-* &quot;-&quot;??_-;_-@_-">
                  <c:v>6675.8506406320985</c:v>
                </c:pt>
                <c:pt idx="1167" formatCode="_-* #,##0_-;\-* #,##0_-;_-* &quot;-&quot;??_-;_-@_-">
                  <c:v>6683.2010309368507</c:v>
                </c:pt>
                <c:pt idx="1168" formatCode="_-* #,##0_-;\-* #,##0_-;_-* &quot;-&quot;??_-;_-@_-">
                  <c:v>6699.6565267678216</c:v>
                </c:pt>
                <c:pt idx="1169" formatCode="_-* #,##0_-;\-* #,##0_-;_-* &quot;-&quot;??_-;_-@_-">
                  <c:v>6685.7491694362552</c:v>
                </c:pt>
                <c:pt idx="1170" formatCode="_-* #,##0_-;\-* #,##0_-;_-* &quot;-&quot;??_-;_-@_-">
                  <c:v>6681.1262055998586</c:v>
                </c:pt>
                <c:pt idx="1171" formatCode="_-* #,##0_-;\-* #,##0_-;_-* &quot;-&quot;??_-;_-@_-">
                  <c:v>6625.0430627799087</c:v>
                </c:pt>
                <c:pt idx="1172" formatCode="_-* #,##0_-;\-* #,##0_-;_-* &quot;-&quot;??_-;_-@_-">
                  <c:v>6627.7579757876756</c:v>
                </c:pt>
                <c:pt idx="1173" formatCode="_-* #,##0_-;\-* #,##0_-;_-* &quot;-&quot;??_-;_-@_-">
                  <c:v>6640.4257089218263</c:v>
                </c:pt>
                <c:pt idx="1174" formatCode="_-* #,##0_-;\-* #,##0_-;_-* &quot;-&quot;??_-;_-@_-">
                  <c:v>6640.4257089218263</c:v>
                </c:pt>
                <c:pt idx="1175" formatCode="_-* #,##0_-;\-* #,##0_-;_-* &quot;-&quot;??_-;_-@_-">
                  <c:v>6640.4257089218263</c:v>
                </c:pt>
                <c:pt idx="1176" formatCode="_-* #,##0_-;\-* #,##0_-;_-* &quot;-&quot;??_-;_-@_-">
                  <c:v>6640.4257089218263</c:v>
                </c:pt>
                <c:pt idx="1177" formatCode="_-* #,##0_-;\-* #,##0_-;_-* &quot;-&quot;??_-;_-@_-">
                  <c:v>6601.7305502430318</c:v>
                </c:pt>
                <c:pt idx="1178" formatCode="_-* #,##0_-;\-* #,##0_-;_-* &quot;-&quot;??_-;_-@_-">
                  <c:v>6620.7412082178143</c:v>
                </c:pt>
                <c:pt idx="1179" formatCode="_-* #,##0_-;\-* #,##0_-;_-* &quot;-&quot;??_-;_-@_-">
                  <c:v>6630.1002045823752</c:v>
                </c:pt>
                <c:pt idx="1180" formatCode="_-* #,##0_-;\-* #,##0_-;_-* &quot;-&quot;??_-;_-@_-">
                  <c:v>6607.2175000009356</c:v>
                </c:pt>
                <c:pt idx="1181" formatCode="_-* #,##0_-;\-* #,##0_-;_-* &quot;-&quot;??_-;_-@_-">
                  <c:v>6621.3954778367533</c:v>
                </c:pt>
                <c:pt idx="1182" formatCode="_-* #,##0_-;\-* #,##0_-;_-* &quot;-&quot;??_-;_-@_-">
                  <c:v>6612.9000461405749</c:v>
                </c:pt>
                <c:pt idx="1183" formatCode="_-* #,##0_-;\-* #,##0_-;_-* &quot;-&quot;??_-;_-@_-">
                  <c:v>6610.0109738653891</c:v>
                </c:pt>
                <c:pt idx="1184" formatCode="_-* #,##0_-;\-* #,##0_-;_-* &quot;-&quot;??_-;_-@_-">
                  <c:v>6604.2403958457098</c:v>
                </c:pt>
                <c:pt idx="1185" formatCode="_-* #,##0_-;\-* #,##0_-;_-* &quot;-&quot;??_-;_-@_-">
                  <c:v>6597.0877218488577</c:v>
                </c:pt>
                <c:pt idx="1186" formatCode="_-* #,##0_-;\-* #,##0_-;_-* &quot;-&quot;??_-;_-@_-">
                  <c:v>6606.9382824702971</c:v>
                </c:pt>
                <c:pt idx="1187" formatCode="_-* #,##0_-;\-* #,##0_-;_-* &quot;-&quot;??_-;_-@_-">
                  <c:v>6549.683088905399</c:v>
                </c:pt>
                <c:pt idx="1188" formatCode="_-* #,##0_-;\-* #,##0_-;_-* &quot;-&quot;??_-;_-@_-">
                  <c:v>6529.1572263344169</c:v>
                </c:pt>
                <c:pt idx="1189" formatCode="_-* #,##0_-;\-* #,##0_-;_-* &quot;-&quot;??_-;_-@_-">
                  <c:v>6510.3100990906405</c:v>
                </c:pt>
                <c:pt idx="1190" formatCode="_-* #,##0_-;\-* #,##0_-;_-* &quot;-&quot;??_-;_-@_-">
                  <c:v>6509.9452123010933</c:v>
                </c:pt>
                <c:pt idx="1191" formatCode="_-* #,##0_-;\-* #,##0_-;_-* &quot;-&quot;??_-;_-@_-">
                  <c:v>6511.5875250386052</c:v>
                </c:pt>
                <c:pt idx="1192" formatCode="_-* #,##0_-;\-* #,##0_-;_-* &quot;-&quot;??_-;_-@_-">
                  <c:v>6481.6095132743367</c:v>
                </c:pt>
                <c:pt idx="1193" formatCode="_-* #,##0_-;\-* #,##0_-;_-* &quot;-&quot;??_-;_-@_-">
                  <c:v>6502.0190317193264</c:v>
                </c:pt>
                <c:pt idx="1194" formatCode="_-* #,##0_-;\-* #,##0_-;_-* &quot;-&quot;??_-;_-@_-">
                  <c:v>6447.5843629216297</c:v>
                </c:pt>
                <c:pt idx="1195" formatCode="_-* #,##0_-;\-* #,##0_-;_-* &quot;-&quot;??_-;_-@_-">
                  <c:v>6456.0873081517802</c:v>
                </c:pt>
                <c:pt idx="1196" formatCode="_-* #,##0_-;\-* #,##0_-;_-* &quot;-&quot;??_-;_-@_-">
                  <c:v>6480.0883086495978</c:v>
                </c:pt>
                <c:pt idx="1197" formatCode="_-* #,##0_-;\-* #,##0_-;_-* &quot;-&quot;??_-;_-@_-">
                  <c:v>6467.0656597445441</c:v>
                </c:pt>
                <c:pt idx="1198" formatCode="_-* #,##0_-;\-* #,##0_-;_-* &quot;-&quot;??_-;_-@_-">
                  <c:v>6471.1580485774912</c:v>
                </c:pt>
                <c:pt idx="1199" formatCode="_-* #,##0_-;\-* #,##0_-;_-* &quot;-&quot;??_-;_-@_-">
                  <c:v>6496.4634876888904</c:v>
                </c:pt>
                <c:pt idx="1200" formatCode="_-* #,##0_-;\-* #,##0_-;_-* &quot;-&quot;??_-;_-@_-">
                  <c:v>6507.3956551620931</c:v>
                </c:pt>
                <c:pt idx="1201" formatCode="_-* #,##0_-;\-* #,##0_-;_-* &quot;-&quot;??_-;_-@_-">
                  <c:v>6502.0627794167713</c:v>
                </c:pt>
                <c:pt idx="1202" formatCode="_-* #,##0_-;\-* #,##0_-;_-* &quot;-&quot;??_-;_-@_-">
                  <c:v>6517.1645822184191</c:v>
                </c:pt>
                <c:pt idx="1203" formatCode="_-* #,##0_-;\-* #,##0_-;_-* &quot;-&quot;??_-;_-@_-">
                  <c:v>6513.4747508909059</c:v>
                </c:pt>
                <c:pt idx="1204" formatCode="_-* #,##0_-;\-* #,##0_-;_-* &quot;-&quot;??_-;_-@_-">
                  <c:v>6495.8215627797426</c:v>
                </c:pt>
                <c:pt idx="1205" formatCode="_-* #,##0_-;\-* #,##0_-;_-* &quot;-&quot;??_-;_-@_-">
                  <c:v>6489.7753589220192</c:v>
                </c:pt>
                <c:pt idx="1206" formatCode="_-* #,##0_-;\-* #,##0_-;_-* &quot;-&quot;??_-;_-@_-">
                  <c:v>6493.9881904327085</c:v>
                </c:pt>
                <c:pt idx="1207" formatCode="_-* #,##0_-;\-* #,##0_-;_-* &quot;-&quot;??_-;_-@_-">
                  <c:v>6494.6297530229704</c:v>
                </c:pt>
                <c:pt idx="1208" formatCode="_-* #,##0_-;\-* #,##0_-;_-* &quot;-&quot;??_-;_-@_-">
                  <c:v>6491.1485076163035</c:v>
                </c:pt>
                <c:pt idx="1209" formatCode="_-* #,##0_-;\-* #,##0_-;_-* &quot;-&quot;??_-;_-@_-">
                  <c:v>6507.9478312889632</c:v>
                </c:pt>
                <c:pt idx="1210" formatCode="_-* #,##0_-;\-* #,##0_-;_-* &quot;-&quot;??_-;_-@_-">
                  <c:v>6510.3416777551156</c:v>
                </c:pt>
                <c:pt idx="1211" formatCode="_-* #,##0_-;\-* #,##0_-;_-* &quot;-&quot;??_-;_-@_-">
                  <c:v>6394.4607419605654</c:v>
                </c:pt>
                <c:pt idx="1212" formatCode="_-* #,##0_-;\-* #,##0_-;_-* &quot;-&quot;??_-;_-@_-">
                  <c:v>6376.3023597569809</c:v>
                </c:pt>
                <c:pt idx="1213" formatCode="_-* #,##0_-;\-* #,##0_-;_-* &quot;-&quot;??_-;_-@_-">
                  <c:v>6376.3023597569809</c:v>
                </c:pt>
                <c:pt idx="1214" formatCode="_-* #,##0_-;\-* #,##0_-;_-* &quot;-&quot;??_-;_-@_-">
                  <c:v>6376.3023597569809</c:v>
                </c:pt>
                <c:pt idx="1215" formatCode="_-* #,##0_-;\-* #,##0_-;_-* &quot;-&quot;??_-;_-@_-">
                  <c:v>6373.691003210216</c:v>
                </c:pt>
                <c:pt idx="1216" formatCode="_-* #,##0_-;\-* #,##0_-;_-* &quot;-&quot;??_-;_-@_-">
                  <c:v>6326.4815241684137</c:v>
                </c:pt>
                <c:pt idx="1217" formatCode="_-* #,##0_-;\-* #,##0_-;_-* &quot;-&quot;??_-;_-@_-">
                  <c:v>6320.3973364719222</c:v>
                </c:pt>
                <c:pt idx="1218" formatCode="_-* #,##0_-;\-* #,##0_-;_-* &quot;-&quot;??_-;_-@_-">
                  <c:v>6261.1840399914354</c:v>
                </c:pt>
                <c:pt idx="1219" formatCode="_-* #,##0_-;\-* #,##0_-;_-* &quot;-&quot;??_-;_-@_-">
                  <c:v>6136.3945175698127</c:v>
                </c:pt>
                <c:pt idx="1220" formatCode="_-* #,##0_-;\-* #,##0_-;_-* &quot;-&quot;??_-;_-@_-">
                  <c:v>6178.0976603418076</c:v>
                </c:pt>
                <c:pt idx="1221" formatCode="_-* #,##0_-;\-* #,##0_-;_-* &quot;-&quot;??_-;_-@_-">
                  <c:v>6182.5019045891077</c:v>
                </c:pt>
                <c:pt idx="1222" formatCode="_-* #,##0_-;\-* #,##0_-;_-* &quot;-&quot;??_-;_-@_-">
                  <c:v>6190.7989061742728</c:v>
                </c:pt>
                <c:pt idx="1223" formatCode="_-* #,##0_-;\-* #,##0_-;_-* &quot;-&quot;??_-;_-@_-">
                  <c:v>6199.8272652207661</c:v>
                </c:pt>
                <c:pt idx="1224" formatCode="_-* #,##0_-;\-* #,##0_-;_-* &quot;-&quot;??_-;_-@_-">
                  <c:v>6193.0093058180037</c:v>
                </c:pt>
                <c:pt idx="1225" formatCode="_-* #,##0_-;\-* #,##0_-;_-* &quot;-&quot;??_-;_-@_-">
                  <c:v>6196.9920053744363</c:v>
                </c:pt>
                <c:pt idx="1226" formatCode="_-* #,##0_-;\-* #,##0_-;_-* &quot;-&quot;??_-;_-@_-">
                  <c:v>6189.5617714475266</c:v>
                </c:pt>
                <c:pt idx="1227" formatCode="_-* #,##0_-;\-* #,##0_-;_-* &quot;-&quot;??_-;_-@_-">
                  <c:v>6204.528875560829</c:v>
                </c:pt>
                <c:pt idx="1228" formatCode="_-* #,##0_-;\-* #,##0_-;_-* &quot;-&quot;??_-;_-@_-">
                  <c:v>6203.3749904733886</c:v>
                </c:pt>
                <c:pt idx="1229" formatCode="_-* #,##0_-;\-* #,##0_-;_-* &quot;-&quot;??_-;_-@_-">
                  <c:v>6201.4232392893828</c:v>
                </c:pt>
                <c:pt idx="1230" formatCode="_-* #,##0_-;\-* #,##0_-;_-* &quot;-&quot;??_-;_-@_-">
                  <c:v>6209.2376222015982</c:v>
                </c:pt>
                <c:pt idx="1231" formatCode="_-* #,##0_-;\-* #,##0_-;_-* &quot;-&quot;??_-;_-@_-">
                  <c:v>6211.4612107557668</c:v>
                </c:pt>
                <c:pt idx="1232" formatCode="_-* #,##0_-;\-* #,##0_-;_-* &quot;-&quot;??_-;_-@_-">
                  <c:v>6194.5132793930288</c:v>
                </c:pt>
                <c:pt idx="1233" formatCode="_-* #,##0_-;\-* #,##0_-;_-* &quot;-&quot;??_-;_-@_-">
                  <c:v>6191.0640708166757</c:v>
                </c:pt>
                <c:pt idx="1234" formatCode="_-* #,##0_-;\-* #,##0_-;_-* &quot;-&quot;??_-;_-@_-">
                  <c:v>6178.4497689511973</c:v>
                </c:pt>
                <c:pt idx="1235" formatCode="_-* #,##0_-;\-* #,##0_-;_-* &quot;-&quot;??_-;_-@_-">
                  <c:v>6197.8777454701112</c:v>
                </c:pt>
                <c:pt idx="1236" formatCode="_-* #,##0_-;\-* #,##0_-;_-* &quot;-&quot;??_-;_-@_-">
                  <c:v>6193.9823817859506</c:v>
                </c:pt>
                <c:pt idx="1237" formatCode="_-* #,##0_-;\-* #,##0_-;_-* &quot;-&quot;??_-;_-@_-">
                  <c:v>6193.274659850189</c:v>
                </c:pt>
                <c:pt idx="1238" formatCode="_-* #,##0_-;\-* #,##0_-;_-* &quot;-&quot;??_-;_-@_-">
                  <c:v>6186.9124327141708</c:v>
                </c:pt>
                <c:pt idx="1239" formatCode="_-* #,##0_-;\-* #,##0_-;_-* &quot;-&quot;??_-;_-@_-">
                  <c:v>6216.7151993358011</c:v>
                </c:pt>
                <c:pt idx="1240" formatCode="_-* #,##0_-;\-* #,##0_-;_-* &quot;-&quot;??_-;_-@_-">
                  <c:v>6211.6391666414183</c:v>
                </c:pt>
                <c:pt idx="1241" formatCode="_-* #,##0_-;\-* #,##0_-;_-* &quot;-&quot;??_-;_-@_-">
                  <c:v>6091.4153936666034</c:v>
                </c:pt>
                <c:pt idx="1242" formatCode="_-* #,##0_-;\-* #,##0_-;_-* &quot;-&quot;??_-;_-@_-">
                  <c:v>6123.7315264242843</c:v>
                </c:pt>
                <c:pt idx="1243" formatCode="_-* #,##0_-;\-* #,##0_-;_-* &quot;-&quot;??_-;_-@_-">
                  <c:v>6108.8482212115759</c:v>
                </c:pt>
                <c:pt idx="1244" formatCode="_-* #,##0_-;\-* #,##0_-;_-* &quot;-&quot;??_-;_-@_-">
                  <c:v>6096.1360657569885</c:v>
                </c:pt>
                <c:pt idx="1245" formatCode="_-* #,##0_-;\-* #,##0_-;_-* &quot;-&quot;??_-;_-@_-">
                  <c:v>6101.4774854845218</c:v>
                </c:pt>
                <c:pt idx="1246" formatCode="_-* #,##0_-;\-* #,##0_-;_-* &quot;-&quot;??_-;_-@_-">
                  <c:v>6115.1801831470993</c:v>
                </c:pt>
                <c:pt idx="1247" formatCode="_-* #,##0_-;\-* #,##0_-;_-* &quot;-&quot;??_-;_-@_-">
                  <c:v>6123.2018834969003</c:v>
                </c:pt>
                <c:pt idx="1248" formatCode="_-* #,##0_-;\-* #,##0_-;_-* &quot;-&quot;??_-;_-@_-">
                  <c:v>6116.2367865393862</c:v>
                </c:pt>
                <c:pt idx="1249" formatCode="_-* #,##0_-;\-* #,##0_-;_-* &quot;-&quot;??_-;_-@_-">
                  <c:v>6111.6608068996575</c:v>
                </c:pt>
                <c:pt idx="1250" formatCode="_-* #,##0_-;\-* #,##0_-;_-* &quot;-&quot;??_-;_-@_-">
                  <c:v>6126.9996835659958</c:v>
                </c:pt>
                <c:pt idx="1251" formatCode="_-* #,##0_-;\-* #,##0_-;_-* &quot;-&quot;??_-;_-@_-">
                  <c:v>6136.8251186388934</c:v>
                </c:pt>
                <c:pt idx="1252" formatCode="_-* #,##0_-;\-* #,##0_-;_-* &quot;-&quot;??_-;_-@_-">
                  <c:v>6137.8005268534534</c:v>
                </c:pt>
                <c:pt idx="1253" formatCode="_-* #,##0_-;\-* #,##0_-;_-* &quot;-&quot;??_-;_-@_-">
                  <c:v>6142.1492967111099</c:v>
                </c:pt>
                <c:pt idx="1254" formatCode="_-* #,##0_-;\-* #,##0_-;_-* &quot;-&quot;??_-;_-@_-">
                  <c:v>6138.9536818502611</c:v>
                </c:pt>
                <c:pt idx="1255" formatCode="_-* #,##0_-;\-* #,##0_-;_-* &quot;-&quot;??_-;_-@_-">
                  <c:v>6138.7762451868166</c:v>
                </c:pt>
                <c:pt idx="1256" formatCode="_-* #,##0_-;\-* #,##0_-;_-* &quot;-&quot;??_-;_-@_-">
                  <c:v>6144.8148516078427</c:v>
                </c:pt>
                <c:pt idx="1257" formatCode="_-* #,##0_-;\-* #,##0_-;_-* &quot;-&quot;??_-;_-@_-">
                  <c:v>6168.7301925928978</c:v>
                </c:pt>
                <c:pt idx="1258" formatCode="_-* #,##0_-;\-* #,##0_-;_-* &quot;-&quot;??_-;_-@_-">
                  <c:v>6161.4824424065064</c:v>
                </c:pt>
                <c:pt idx="1259" formatCode="_-* #,##0_-;\-* #,##0_-;_-* &quot;-&quot;??_-;_-@_-">
                  <c:v>6187.239797563826</c:v>
                </c:pt>
                <c:pt idx="1260" formatCode="_-* #,##0_-;\-* #,##0_-;_-* &quot;-&quot;??_-;_-@_-">
                  <c:v>6202.5080099576107</c:v>
                </c:pt>
                <c:pt idx="1261" formatCode="_-* #,##0_-;\-* #,##0_-;_-* &quot;-&quot;??_-;_-@_-">
                  <c:v>6221.0389575716072</c:v>
                </c:pt>
                <c:pt idx="1262" formatCode="_-* #,##0_-;\-* #,##0_-;_-* &quot;-&quot;??_-;_-@_-">
                  <c:v>6211.759663395097</c:v>
                </c:pt>
                <c:pt idx="1263" formatCode="_-* #,##0_-;\-* #,##0_-;_-* &quot;-&quot;??_-;_-@_-">
                  <c:v>6202.2363196756651</c:v>
                </c:pt>
                <c:pt idx="1264" formatCode="_-* #,##0_-;\-* #,##0_-;_-* &quot;-&quot;??_-;_-@_-">
                  <c:v>6206.404854649878</c:v>
                </c:pt>
                <c:pt idx="1265" formatCode="_-* #,##0_-;\-* #,##0_-;_-* &quot;-&quot;??_-;_-@_-">
                  <c:v>6154.073381170997</c:v>
                </c:pt>
                <c:pt idx="1266" formatCode="_-* #,##0_-;\-* #,##0_-;_-* &quot;-&quot;??_-;_-@_-">
                  <c:v>6139.7812324854658</c:v>
                </c:pt>
                <c:pt idx="1267" formatCode="_-* #,##0_-;\-* #,##0_-;_-* &quot;-&quot;??_-;_-@_-">
                  <c:v>6151.5516997773393</c:v>
                </c:pt>
                <c:pt idx="1268" formatCode="_-* #,##0_-;\-* #,##0_-;_-* &quot;-&quot;??_-;_-@_-">
                  <c:v>6150.6516000305073</c:v>
                </c:pt>
                <c:pt idx="1269" formatCode="_-* #,##0_-;\-* #,##0_-;_-* &quot;-&quot;??_-;_-@_-">
                  <c:v>6150.5616045429724</c:v>
                </c:pt>
                <c:pt idx="1270" formatCode="_-* #,##0_-;\-* #,##0_-;_-* &quot;-&quot;??_-;_-@_-">
                  <c:v>6172.1456912250933</c:v>
                </c:pt>
                <c:pt idx="1271" formatCode="_-* #,##0_-;\-* #,##0_-;_-* &quot;-&quot;??_-;_-@_-">
                  <c:v>6197.5346076856213</c:v>
                </c:pt>
                <c:pt idx="1272" formatCode="_-* #,##0_-;\-* #,##0_-;_-* &quot;-&quot;??_-;_-@_-">
                  <c:v>6223.0411307645663</c:v>
                </c:pt>
                <c:pt idx="1273" formatCode="_-* #,##0_-;\-* #,##0_-;_-* &quot;-&quot;??_-;_-@_-">
                  <c:v>6214.7606715290958</c:v>
                </c:pt>
                <c:pt idx="1274" formatCode="_-* #,##0_-;\-* #,##0_-;_-* &quot;-&quot;??_-;_-@_-">
                  <c:v>6209.8947024107338</c:v>
                </c:pt>
                <c:pt idx="1275" formatCode="_-* #,##0_-;\-* #,##0_-;_-* &quot;-&quot;??_-;_-@_-">
                  <c:v>6176.861891479949</c:v>
                </c:pt>
                <c:pt idx="1276" formatCode="_-* #,##0_-;\-* #,##0_-;_-* &quot;-&quot;??_-;_-@_-">
                  <c:v>6200.0026888432722</c:v>
                </c:pt>
                <c:pt idx="1277" formatCode="_-* #,##0_-;\-* #,##0_-;_-* &quot;-&quot;??_-;_-@_-">
                  <c:v>6108.4314158967127</c:v>
                </c:pt>
                <c:pt idx="1278" formatCode="_-* #,##0_-;\-* #,##0_-;_-* &quot;-&quot;??_-;_-@_-">
                  <c:v>6090.8987587655502</c:v>
                </c:pt>
                <c:pt idx="1279" formatCode="_-* #,##0_-;\-* #,##0_-;_-* &quot;-&quot;??_-;_-@_-">
                  <c:v>6095.2724807266195</c:v>
                </c:pt>
                <c:pt idx="1280" formatCode="_-* #,##0_-;\-* #,##0_-;_-* &quot;-&quot;??_-;_-@_-">
                  <c:v>6106.4584373001198</c:v>
                </c:pt>
                <c:pt idx="1281" formatCode="_-* #,##0_-;\-* #,##0_-;_-* &quot;-&quot;??_-;_-@_-">
                  <c:v>6102.3372341117547</c:v>
                </c:pt>
                <c:pt idx="1282" formatCode="_-* #,##0_-;\-* #,##0_-;_-* &quot;-&quot;??_-;_-@_-">
                  <c:v>6124.8925537465848</c:v>
                </c:pt>
                <c:pt idx="1283" formatCode="_-* #,##0_-;\-* #,##0_-;_-* &quot;-&quot;??_-;_-@_-">
                  <c:v>6124.8925537465848</c:v>
                </c:pt>
                <c:pt idx="1284" formatCode="_-* #,##0_-;\-* #,##0_-;_-* &quot;-&quot;??_-;_-@_-">
                  <c:v>6124.8925537465848</c:v>
                </c:pt>
                <c:pt idx="1285" formatCode="_-* #,##0_-;\-* #,##0_-;_-* &quot;-&quot;??_-;_-@_-">
                  <c:v>6124.8925537465848</c:v>
                </c:pt>
                <c:pt idx="1286" formatCode="_-* #,##0_-;\-* #,##0_-;_-* &quot;-&quot;??_-;_-@_-">
                  <c:v>6124.8925537465848</c:v>
                </c:pt>
                <c:pt idx="1287" formatCode="_-* #,##0_-;\-* #,##0_-;_-* &quot;-&quot;??_-;_-@_-">
                  <c:v>6124.8925537465848</c:v>
                </c:pt>
                <c:pt idx="1288" formatCode="_-* #,##0_-;\-* #,##0_-;_-* &quot;-&quot;??_-;_-@_-">
                  <c:v>6124.8925537465848</c:v>
                </c:pt>
                <c:pt idx="1289" formatCode="_-* #,##0_-;\-* #,##0_-;_-* &quot;-&quot;??_-;_-@_-">
                  <c:v>6212.8131737019294</c:v>
                </c:pt>
                <c:pt idx="1290" formatCode="_-* #,##0_-;\-* #,##0_-;_-* &quot;-&quot;??_-;_-@_-">
                  <c:v>6165.6591935816286</c:v>
                </c:pt>
                <c:pt idx="1291" formatCode="_-* #,##0_-;\-* #,##0_-;_-* &quot;-&quot;??_-;_-@_-">
                  <c:v>6165.0194696561684</c:v>
                </c:pt>
                <c:pt idx="1292" formatCode="_-* #,##0_-;\-* #,##0_-;_-* &quot;-&quot;??_-;_-@_-">
                  <c:v>6194.0313259839622</c:v>
                </c:pt>
                <c:pt idx="1293" formatCode="_-* #,##0_-;\-* #,##0_-;_-* &quot;-&quot;??_-;_-@_-">
                  <c:v>6184.4530219737571</c:v>
                </c:pt>
                <c:pt idx="1294" formatCode="_-* #,##0_-;\-* #,##0_-;_-* &quot;-&quot;??_-;_-@_-">
                  <c:v>6210.1230819968805</c:v>
                </c:pt>
                <c:pt idx="1295" formatCode="_-* #,##0_-;\-* #,##0_-;_-* &quot;-&quot;??_-;_-@_-">
                  <c:v>6223.6900125665579</c:v>
                </c:pt>
                <c:pt idx="1296" formatCode="_-* #,##0_-;\-* #,##0_-;_-* &quot;-&quot;??_-;_-@_-">
                  <c:v>6229.5625614423752</c:v>
                </c:pt>
                <c:pt idx="1297" formatCode="_-* #,##0_-;\-* #,##0_-;_-* &quot;-&quot;??_-;_-@_-">
                  <c:v>6253.6340932164048</c:v>
                </c:pt>
                <c:pt idx="1298" formatCode="_-* #,##0_-;\-* #,##0_-;_-* &quot;-&quot;??_-;_-@_-">
                  <c:v>6221.73495594416</c:v>
                </c:pt>
                <c:pt idx="1299" formatCode="_-* #,##0_-;\-* #,##0_-;_-* &quot;-&quot;??_-;_-@_-">
                  <c:v>6220.2462132266</c:v>
                </c:pt>
                <c:pt idx="1300" formatCode="_-* #,##0_-;\-* #,##0_-;_-* &quot;-&quot;??_-;_-@_-">
                  <c:v>6196.6151714761636</c:v>
                </c:pt>
                <c:pt idx="1301" formatCode="_-* #,##0_-;\-* #,##0_-;_-* &quot;-&quot;??_-;_-@_-">
                  <c:v>6202.8067040462765</c:v>
                </c:pt>
                <c:pt idx="1302" formatCode="_-* #,##0_-;\-* #,##0_-;_-* &quot;-&quot;??_-;_-@_-">
                  <c:v>6181.1443533931206</c:v>
                </c:pt>
                <c:pt idx="1303" formatCode="_-* #,##0_-;\-* #,##0_-;_-* &quot;-&quot;??_-;_-@_-">
                  <c:v>6194.0313259839622</c:v>
                </c:pt>
                <c:pt idx="1304" formatCode="_-* #,##0_-;\-* #,##0_-;_-* &quot;-&quot;??_-;_-@_-">
                  <c:v>6083.5335278741559</c:v>
                </c:pt>
                <c:pt idx="1305" formatCode="_-* #,##0_-;\-* #,##0_-;_-* &quot;-&quot;??_-;_-@_-">
                  <c:v>6084.0790628719469</c:v>
                </c:pt>
                <c:pt idx="1306" formatCode="_-* #,##0_-;\-* #,##0_-;_-* &quot;-&quot;??_-;_-@_-">
                  <c:v>6096.1969273047071</c:v>
                </c:pt>
                <c:pt idx="1307" formatCode="_-* #,##0_-;\-* #,##0_-;_-* &quot;-&quot;??_-;_-@_-">
                  <c:v>6119.2899708030054</c:v>
                </c:pt>
                <c:pt idx="1308" formatCode="_-* #,##0_-;\-* #,##0_-;_-* &quot;-&quot;??_-;_-@_-">
                  <c:v>6161.8049802118985</c:v>
                </c:pt>
                <c:pt idx="1309" formatCode="_-* #,##0_-;\-* #,##0_-;_-* &quot;-&quot;??_-;_-@_-">
                  <c:v>6156.3070294854988</c:v>
                </c:pt>
                <c:pt idx="1310" formatCode="_-* #,##0_-;\-* #,##0_-;_-* &quot;-&quot;??_-;_-@_-">
                  <c:v>6140.4275739904833</c:v>
                </c:pt>
                <c:pt idx="1311" formatCode="_-* #,##0_-;\-* #,##0_-;_-* &quot;-&quot;??_-;_-@_-">
                  <c:v>6152.0272936028277</c:v>
                </c:pt>
                <c:pt idx="1312" formatCode="_-* #,##0_-;\-* #,##0_-;_-* &quot;-&quot;??_-;_-@_-">
                  <c:v>6139.0385464892042</c:v>
                </c:pt>
                <c:pt idx="1313" formatCode="_-* #,##0_-;\-* #,##0_-;_-* &quot;-&quot;??_-;_-@_-">
                  <c:v>6155.7484654120544</c:v>
                </c:pt>
                <c:pt idx="1314" formatCode="_-* #,##0_-;\-* #,##0_-;_-* &quot;-&quot;??_-;_-@_-">
                  <c:v>6161.8049802118985</c:v>
                </c:pt>
                <c:pt idx="1315" formatCode="_-* #,##0_-;\-* #,##0_-;_-* &quot;-&quot;??_-;_-@_-">
                  <c:v>6182.1110135114077</c:v>
                </c:pt>
                <c:pt idx="1316" formatCode="_-* #,##0_-;\-* #,##0_-;_-* &quot;-&quot;??_-;_-@_-">
                  <c:v>6208.6056403022731</c:v>
                </c:pt>
                <c:pt idx="1317" formatCode="_-* #,##0_-;\-* #,##0_-;_-* &quot;-&quot;??_-;_-@_-">
                  <c:v>6205.0094660117229</c:v>
                </c:pt>
                <c:pt idx="1318" formatCode="_-* #,##0_-;\-* #,##0_-;_-* &quot;-&quot;??_-;_-@_-">
                  <c:v>6182.8621813137779</c:v>
                </c:pt>
                <c:pt idx="1319" formatCode="_-* #,##0_-;\-* #,##0_-;_-* &quot;-&quot;??_-;_-@_-">
                  <c:v>6202.6458329681418</c:v>
                </c:pt>
                <c:pt idx="1320" formatCode="_-* #,##0_-;\-* #,##0_-;_-* &quot;-&quot;??_-;_-@_-">
                  <c:v>6180.9846039735667</c:v>
                </c:pt>
                <c:pt idx="1321" formatCode="_-* #,##0_-;\-* #,##0_-;_-* &quot;-&quot;??_-;_-@_-">
                  <c:v>6175.8271412834583</c:v>
                </c:pt>
                <c:pt idx="1322" formatCode="_-* #,##0_-;\-* #,##0_-;_-* &quot;-&quot;??_-;_-@_-">
                  <c:v>6187.5611189800748</c:v>
                </c:pt>
                <c:pt idx="1323" formatCode="_-* #,##0_-;\-* #,##0_-;_-* &quot;-&quot;??_-;_-@_-">
                  <c:v>6190.760478400437</c:v>
                </c:pt>
                <c:pt idx="1324" formatCode="_-* #,##0_-;\-* #,##0_-;_-* &quot;-&quot;??_-;_-@_-">
                  <c:v>6188.4076863790324</c:v>
                </c:pt>
                <c:pt idx="1325" formatCode="_-* #,##0_-;\-* #,##0_-;_-* &quot;-&quot;??_-;_-@_-">
                  <c:v>6187.6551705862548</c:v>
                </c:pt>
                <c:pt idx="1326" formatCode="_-* #,##0_-;\-* #,##0_-;_-* &quot;-&quot;??_-;_-@_-">
                  <c:v>6193.9631480736907</c:v>
                </c:pt>
                <c:pt idx="1327" formatCode="_-* #,##0_-;\-* #,##0_-;_-* &quot;-&quot;??_-;_-@_-">
                  <c:v>6202.6458329681418</c:v>
                </c:pt>
                <c:pt idx="1328" formatCode="_-* #,##0_-;\-* #,##0_-;_-* &quot;-&quot;??_-;_-@_-">
                  <c:v>6221.7005611838649</c:v>
                </c:pt>
                <c:pt idx="1329" formatCode="_-* #,##0_-;\-* #,##0_-;_-* &quot;-&quot;??_-;_-@_-">
                  <c:v>6232.5598410426255</c:v>
                </c:pt>
                <c:pt idx="1330" formatCode="_-* #,##0_-;\-* #,##0_-;_-* &quot;-&quot;??_-;_-@_-">
                  <c:v>6234.2779303444131</c:v>
                </c:pt>
                <c:pt idx="1331" formatCode="_-* #,##0_-;\-* #,##0_-;_-* &quot;-&quot;??_-;_-@_-">
                  <c:v>6231.0334453429323</c:v>
                </c:pt>
                <c:pt idx="1332" formatCode="_-* #,##0_-;\-* #,##0_-;_-* &quot;-&quot;??_-;_-@_-">
                  <c:v>6221.1300682769024</c:v>
                </c:pt>
                <c:pt idx="1333" formatCode="_-* #,##0_-;\-* #,##0_-;_-* &quot;-&quot;??_-;_-@_-">
                  <c:v>6220.6547374342772</c:v>
                </c:pt>
                <c:pt idx="1334" formatCode="_-* #,##0_-;\-* #,##0_-;_-* &quot;-&quot;??_-;_-@_-">
                  <c:v>6218.5641443539635</c:v>
                </c:pt>
                <c:pt idx="1335" formatCode="_-* #,##0_-;\-* #,##0_-;_-* &quot;-&quot;??_-;_-@_-">
                  <c:v>6214.0077242817752</c:v>
                </c:pt>
                <c:pt idx="1336" formatCode="_-* #,##0_-;\-* #,##0_-;_-* &quot;-&quot;??_-;_-@_-">
                  <c:v>6225.0305229485757</c:v>
                </c:pt>
                <c:pt idx="1337" formatCode="_-* #,##0_-;\-* #,##0_-;_-* &quot;-&quot;??_-;_-@_-">
                  <c:v>6231.3195875841775</c:v>
                </c:pt>
                <c:pt idx="1338" formatCode="_-* #,##0_-;\-* #,##0_-;_-* &quot;-&quot;??_-;_-@_-">
                  <c:v>6230.3658822997204</c:v>
                </c:pt>
                <c:pt idx="1339" formatCode="_-* #,##0_-;\-* #,##0_-;_-* &quot;-&quot;??_-;_-@_-">
                  <c:v>6224.4594192308732</c:v>
                </c:pt>
                <c:pt idx="1340" formatCode="_-* #,##0_-;\-* #,##0_-;_-* &quot;-&quot;??_-;_-@_-">
                  <c:v>6215.2410952822138</c:v>
                </c:pt>
                <c:pt idx="1341" formatCode="_-* #,##0_-;\-* #,##0_-;_-* &quot;-&quot;??_-;_-@_-">
                  <c:v>6221.7005611838649</c:v>
                </c:pt>
                <c:pt idx="1342" formatCode="_-* #,##0_-;\-* #,##0_-;_-* &quot;-&quot;??_-;_-@_-">
                  <c:v>6264.4789969473195</c:v>
                </c:pt>
                <c:pt idx="1343" formatCode="_-* #,##0_-;\-* #,##0_-;_-* &quot;-&quot;??_-;_-@_-">
                  <c:v>6274.6479827616595</c:v>
                </c:pt>
                <c:pt idx="1344" formatCode="_-* #,##0_-;\-* #,##0_-;_-* &quot;-&quot;??_-;_-@_-">
                  <c:v>6263.3298675339556</c:v>
                </c:pt>
                <c:pt idx="1345" formatCode="_-* #,##0_-;\-* #,##0_-;_-* &quot;-&quot;??_-;_-@_-">
                  <c:v>6294.9079068510673</c:v>
                </c:pt>
                <c:pt idx="1346" formatCode="_-* #,##0_-;\-* #,##0_-;_-* &quot;-&quot;??_-;_-@_-">
                  <c:v>6368.7328281347318</c:v>
                </c:pt>
                <c:pt idx="1347" formatCode="_-* #,##0_-;\-* #,##0_-;_-* &quot;-&quot;??_-;_-@_-">
                  <c:v>6511.8156895687225</c:v>
                </c:pt>
                <c:pt idx="1348" formatCode="_-* #,##0_-;\-* #,##0_-;_-* &quot;-&quot;??_-;_-@_-">
                  <c:v>6507.8251173848967</c:v>
                </c:pt>
                <c:pt idx="1349" formatCode="_-* #,##0_-;\-* #,##0_-;_-* &quot;-&quot;??_-;_-@_-">
                  <c:v>6507.8251173848967</c:v>
                </c:pt>
                <c:pt idx="1350" formatCode="_-* #,##0_-;\-* #,##0_-;_-* &quot;-&quot;??_-;_-@_-">
                  <c:v>6573.9961473643416</c:v>
                </c:pt>
                <c:pt idx="1351" formatCode="_-* #,##0_-;\-* #,##0_-;_-* &quot;-&quot;??_-;_-@_-">
                  <c:v>6648.0311615837563</c:v>
                </c:pt>
                <c:pt idx="1352" formatCode="_-* #,##0_-;\-* #,##0_-;_-* &quot;-&quot;??_-;_-@_-">
                  <c:v>6641.0363741201145</c:v>
                </c:pt>
                <c:pt idx="1353" formatCode="_-* #,##0_-;\-* #,##0_-;_-* &quot;-&quot;??_-;_-@_-">
                  <c:v>6625.2495226063766</c:v>
                </c:pt>
                <c:pt idx="1354" formatCode="_-* #,##0_-;\-* #,##0_-;_-* &quot;-&quot;??_-;_-@_-">
                  <c:v>6629.0356133662144</c:v>
                </c:pt>
                <c:pt idx="1355" formatCode="_-* #,##0_-;\-* #,##0_-;_-* &quot;-&quot;??_-;_-@_-">
                  <c:v>6758.6184673856387</c:v>
                </c:pt>
                <c:pt idx="1356" formatCode="_-* #,##0_-;\-* #,##0_-;_-* &quot;-&quot;??_-;_-@_-">
                  <c:v>6777.2309138116962</c:v>
                </c:pt>
                <c:pt idx="1357" formatCode="_-* #,##0_-;\-* #,##0_-;_-* &quot;-&quot;??_-;_-@_-">
                  <c:v>6840.7135739869009</c:v>
                </c:pt>
                <c:pt idx="1358" formatCode="_-* #,##0_-;\-* #,##0_-;_-* &quot;-&quot;??_-;_-@_-">
                  <c:v>6902.5045156731285</c:v>
                </c:pt>
                <c:pt idx="1359" formatCode="_-* #,##0_-;\-* #,##0_-;_-* &quot;-&quot;??_-;_-@_-">
                  <c:v>6963.9623143131139</c:v>
                </c:pt>
                <c:pt idx="1360" formatCode="_-* #,##0_-;\-* #,##0_-;_-* &quot;-&quot;??_-;_-@_-">
                  <c:v>7019.6721199750573</c:v>
                </c:pt>
                <c:pt idx="1361" formatCode="_-* #,##0_-;\-* #,##0_-;_-* &quot;-&quot;??_-;_-@_-">
                  <c:v>7034.1901250078035</c:v>
                </c:pt>
                <c:pt idx="1362" formatCode="_-* #,##0_-;\-* #,##0_-;_-* &quot;-&quot;??_-;_-@_-">
                  <c:v>7117.3130281867507</c:v>
                </c:pt>
                <c:pt idx="1363" formatCode="_-* #,##0_-;\-* #,##0_-;_-* &quot;-&quot;??_-;_-@_-">
                  <c:v>7121.278105082677</c:v>
                </c:pt>
                <c:pt idx="1364" formatCode="_-* #,##0_-;\-* #,##0_-;_-* &quot;-&quot;??_-;_-@_-">
                  <c:v>7168.1211125743193</c:v>
                </c:pt>
                <c:pt idx="1365" formatCode="_-* #,##0_-;\-* #,##0_-;_-* &quot;-&quot;??_-;_-@_-">
                  <c:v>7374.5174641547237</c:v>
                </c:pt>
                <c:pt idx="1366" formatCode="_-* #,##0_-;\-* #,##0_-;_-* &quot;-&quot;??_-;_-@_-">
                  <c:v>7596.9504335257952</c:v>
                </c:pt>
                <c:pt idx="1367" formatCode="_-* #,##0_-;\-* #,##0_-;_-* &quot;-&quot;??_-;_-@_-">
                  <c:v>7780.0107773622985</c:v>
                </c:pt>
                <c:pt idx="1368" formatCode="_-* #,##0_-;\-* #,##0_-;_-* &quot;-&quot;??_-;_-@_-">
                  <c:v>7821.1454959463827</c:v>
                </c:pt>
                <c:pt idx="1369" formatCode="_-* #,##0_-;\-* #,##0_-;_-* &quot;-&quot;??_-;_-@_-">
                  <c:v>7914.6636832284566</c:v>
                </c:pt>
                <c:pt idx="1370" formatCode="_-* #,##0_-;\-* #,##0_-;_-* &quot;-&quot;??_-;_-@_-">
                  <c:v>7867.3071247564731</c:v>
                </c:pt>
                <c:pt idx="1371" formatCode="_-* #,##0_-;\-* #,##0_-;_-* &quot;-&quot;??_-;_-@_-">
                  <c:v>7880.0996921690457</c:v>
                </c:pt>
                <c:pt idx="1372" formatCode="_-* #,##0_-;\-* #,##0_-;_-* &quot;-&quot;??_-;_-@_-">
                  <c:v>7874.4902123510365</c:v>
                </c:pt>
                <c:pt idx="1373" formatCode="_-* #,##0_-;\-* #,##0_-;_-* &quot;-&quot;??_-;_-@_-">
                  <c:v>7862.566172040606</c:v>
                </c:pt>
                <c:pt idx="1374" formatCode="_-* #,##0_-;\-* #,##0_-;_-* &quot;-&quot;??_-;_-@_-">
                  <c:v>7870.1057523218869</c:v>
                </c:pt>
                <c:pt idx="1375" formatCode="_-* #,##0_-;\-* #,##0_-;_-* &quot;-&quot;??_-;_-@_-">
                  <c:v>7891.0979083512793</c:v>
                </c:pt>
                <c:pt idx="1376" formatCode="_-* #,##0_-;\-* #,##0_-;_-* &quot;-&quot;??_-;_-@_-">
                  <c:v>7907.1613991907752</c:v>
                </c:pt>
                <c:pt idx="1377" formatCode="_-* #,##0_-;\-* #,##0_-;_-* &quot;-&quot;??_-;_-@_-">
                  <c:v>7879.0015564796295</c:v>
                </c:pt>
                <c:pt idx="1378" formatCode="_-* #,##0_-;\-* #,##0_-;_-* &quot;-&quot;??_-;_-@_-">
                  <c:v>7879.0015564796295</c:v>
                </c:pt>
                <c:pt idx="1379" formatCode="_-* #,##0_-;\-* #,##0_-;_-* &quot;-&quot;??_-;_-@_-">
                  <c:v>7879.0015564796295</c:v>
                </c:pt>
                <c:pt idx="1380" formatCode="_-* #,##0_-;\-* #,##0_-;_-* &quot;-&quot;??_-;_-@_-">
                  <c:v>7879.0015564796295</c:v>
                </c:pt>
                <c:pt idx="1381" formatCode="_-* #,##0_-;\-* #,##0_-;_-* &quot;-&quot;??_-;_-@_-">
                  <c:v>7879.0015564796295</c:v>
                </c:pt>
                <c:pt idx="1382" formatCode="_-* #,##0_-;\-* #,##0_-;_-* &quot;-&quot;??_-;_-@_-">
                  <c:v>7879.0015564796295</c:v>
                </c:pt>
                <c:pt idx="1383" formatCode="_-* #,##0_-;\-* #,##0_-;_-* &quot;-&quot;??_-;_-@_-">
                  <c:v>7843.1757687062482</c:v>
                </c:pt>
                <c:pt idx="1384" formatCode="_-* #,##0_-;\-* #,##0_-;_-* &quot;-&quot;??_-;_-@_-">
                  <c:v>7879.7336129291225</c:v>
                </c:pt>
                <c:pt idx="1385" formatCode="_-* #,##0_-;\-* #,##0_-;_-* &quot;-&quot;??_-;_-@_-">
                  <c:v>8076.4121675119068</c:v>
                </c:pt>
                <c:pt idx="1386" formatCode="_-* #,##0_-;\-* #,##0_-;_-* &quot;-&quot;??_-;_-@_-">
                  <c:v>8279.1833687217113</c:v>
                </c:pt>
                <c:pt idx="1387" formatCode="_-* #,##0_-;\-* #,##0_-;_-* &quot;-&quot;??_-;_-@_-">
                  <c:v>8497.1979119369607</c:v>
                </c:pt>
                <c:pt idx="1388" formatCode="_-* #,##0_-;\-* #,##0_-;_-* &quot;-&quot;??_-;_-@_-">
                  <c:v>8705.7414158990414</c:v>
                </c:pt>
                <c:pt idx="1389" formatCode="_-* #,##0_-;\-* #,##0_-;_-* &quot;-&quot;??_-;_-@_-">
                  <c:v>8878.3781033516971</c:v>
                </c:pt>
                <c:pt idx="1390" formatCode="_-* #,##0_-;\-* #,##0_-;_-* &quot;-&quot;??_-;_-@_-">
                  <c:v>9032.9538580293392</c:v>
                </c:pt>
                <c:pt idx="1391" formatCode="_-* #,##0_-;\-* #,##0_-;_-* &quot;-&quot;??_-;_-@_-">
                  <c:v>9026.5322606895352</c:v>
                </c:pt>
                <c:pt idx="1392" formatCode="_-* #,##0_-;\-* #,##0_-;_-* &quot;-&quot;??_-;_-@_-">
                  <c:v>9167.1230844988477</c:v>
                </c:pt>
                <c:pt idx="1393" formatCode="_-* #,##0_-;\-* #,##0_-;_-* &quot;-&quot;??_-;_-@_-">
                  <c:v>9164.2893086802105</c:v>
                </c:pt>
                <c:pt idx="1394" formatCode="_-* #,##0_-;\-* #,##0_-;_-* &quot;-&quot;??_-;_-@_-">
                  <c:v>9125.9231654476771</c:v>
                </c:pt>
                <c:pt idx="1395" formatCode="_-* #,##0_-;\-* #,##0_-;_-* &quot;-&quot;??_-;_-@_-">
                  <c:v>9085.5095614817801</c:v>
                </c:pt>
                <c:pt idx="1396" formatCode="_-* #,##0_-;\-* #,##0_-;_-* &quot;-&quot;??_-;_-@_-">
                  <c:v>9112.7388608668407</c:v>
                </c:pt>
                <c:pt idx="1397" formatCode="_-* #,##0_-;\-* #,##0_-;_-* &quot;-&quot;??_-;_-@_-">
                  <c:v>9114.1396354208136</c:v>
                </c:pt>
                <c:pt idx="1398" formatCode="_-* #,##0_-;\-* #,##0_-;_-* &quot;-&quot;??_-;_-@_-">
                  <c:v>9130.560749981536</c:v>
                </c:pt>
                <c:pt idx="1399" formatCode="_-* #,##0_-;\-* #,##0_-;_-* &quot;-&quot;??_-;_-@_-">
                  <c:v>9109.9386030928927</c:v>
                </c:pt>
                <c:pt idx="1400" formatCode="_-* #,##0_-;\-* #,##0_-;_-* &quot;-&quot;??_-;_-@_-">
                  <c:v>9121.7112657082344</c:v>
                </c:pt>
                <c:pt idx="1401" formatCode="_-* #,##0_-;\-* #,##0_-;_-* &quot;-&quot;??_-;_-@_-">
                  <c:v>9113.4391943175669</c:v>
                </c:pt>
                <c:pt idx="1402" formatCode="_-* #,##0_-;\-* #,##0_-;_-* &quot;-&quot;??_-;_-@_-">
                  <c:v>9116.1014434326189</c:v>
                </c:pt>
                <c:pt idx="1403" formatCode="_-* #,##0_-;\-* #,##0_-;_-* &quot;-&quot;??_-;_-@_-">
                  <c:v>9112.1786715993931</c:v>
                </c:pt>
                <c:pt idx="1404" formatCode="_-* #,##0_-;\-* #,##0_-;_-* &quot;-&quot;??_-;_-@_-">
                  <c:v>9313.1769897908543</c:v>
                </c:pt>
                <c:pt idx="1405" formatCode="_-* #,##0_-;\-* #,##0_-;_-* &quot;-&quot;??_-;_-@_-">
                  <c:v>9519.0163429271888</c:v>
                </c:pt>
                <c:pt idx="1406" formatCode="_-* #,##0_-;\-* #,##0_-;_-* &quot;-&quot;??_-;_-@_-">
                  <c:v>9642.4079075350128</c:v>
                </c:pt>
                <c:pt idx="1407" formatCode="_-* #,##0_-;\-* #,##0_-;_-* &quot;-&quot;??_-;_-@_-">
                  <c:v>9630.1415291715311</c:v>
                </c:pt>
                <c:pt idx="1408" formatCode="_-* #,##0_-;\-* #,##0_-;_-* &quot;-&quot;??_-;_-@_-">
                  <c:v>9598.071950121388</c:v>
                </c:pt>
                <c:pt idx="1409" formatCode="_-* #,##0_-;\-* #,##0_-;_-* &quot;-&quot;??_-;_-@_-">
                  <c:v>9605.7021612694571</c:v>
                </c:pt>
                <c:pt idx="1410" formatCode="_-* #,##0_-;\-* #,##0_-;_-* &quot;-&quot;??_-;_-@_-">
                  <c:v>9563.3032080302655</c:v>
                </c:pt>
                <c:pt idx="1411" formatCode="_-* #,##0_-;\-* #,##0_-;_-* &quot;-&quot;??_-;_-@_-">
                  <c:v>9560.8293628959582</c:v>
                </c:pt>
                <c:pt idx="1412" formatCode="_-* #,##0_-;\-* #,##0_-;_-* &quot;-&quot;??_-;_-@_-">
                  <c:v>9588.5512158282963</c:v>
                </c:pt>
                <c:pt idx="1413" formatCode="_-* #,##0_-;\-* #,##0_-;_-* &quot;-&quot;??_-;_-@_-">
                  <c:v>9570.4408711203996</c:v>
                </c:pt>
                <c:pt idx="1414" formatCode="_-* #,##0_-;\-* #,##0_-;_-* &quot;-&quot;??_-;_-@_-">
                  <c:v>9702.5756295556639</c:v>
                </c:pt>
                <c:pt idx="1415" formatCode="_-* #,##0_-;\-* #,##0_-;_-* &quot;-&quot;??_-;_-@_-">
                  <c:v>9702.5756295556639</c:v>
                </c:pt>
                <c:pt idx="1416" formatCode="_-* #,##0_-;\-* #,##0_-;_-* &quot;-&quot;??_-;_-@_-">
                  <c:v>9743.3770409499266</c:v>
                </c:pt>
                <c:pt idx="1417" formatCode="_-* #,##0_-;\-* #,##0_-;_-* &quot;-&quot;??_-;_-@_-">
                  <c:v>9874.1719390912385</c:v>
                </c:pt>
                <c:pt idx="1418" formatCode="_-* #,##0_-;\-* #,##0_-;_-* &quot;-&quot;??_-;_-@_-">
                  <c:v>9928.7520855445091</c:v>
                </c:pt>
                <c:pt idx="1419" formatCode="_-* #,##0_-;\-* #,##0_-;_-* &quot;-&quot;??_-;_-@_-">
                  <c:v>10061.533366880783</c:v>
                </c:pt>
                <c:pt idx="1420" formatCode="_-* #,##0_-;\-* #,##0_-;_-* &quot;-&quot;??_-;_-@_-">
                  <c:v>10270.854598619733</c:v>
                </c:pt>
                <c:pt idx="1421" formatCode="_-* #,##0_-;\-* #,##0_-;_-* &quot;-&quot;??_-;_-@_-">
                  <c:v>10412.675986056751</c:v>
                </c:pt>
                <c:pt idx="1422" formatCode="_-* #,##0_-;\-* #,##0_-;_-* &quot;-&quot;??_-;_-@_-">
                  <c:v>10571.166925366613</c:v>
                </c:pt>
                <c:pt idx="1423" formatCode="_-* #,##0_-;\-* #,##0_-;_-* &quot;-&quot;??_-;_-@_-">
                  <c:v>10582.673883507556</c:v>
                </c:pt>
                <c:pt idx="1424" formatCode="_-* #,##0_-;\-* #,##0_-;_-* &quot;-&quot;??_-;_-@_-">
                  <c:v>10653.778264066585</c:v>
                </c:pt>
                <c:pt idx="1425" formatCode="_-* #,##0_-;\-* #,##0_-;_-* &quot;-&quot;??_-;_-@_-">
                  <c:v>10670.633695631932</c:v>
                </c:pt>
                <c:pt idx="1426" formatCode="_-* #,##0_-;\-* #,##0_-;_-* &quot;-&quot;??_-;_-@_-">
                  <c:v>10688.364727851767</c:v>
                </c:pt>
                <c:pt idx="1427" formatCode="_-* #,##0_-;\-* #,##0_-;_-* &quot;-&quot;??_-;_-@_-">
                  <c:v>10703.185663457756</c:v>
                </c:pt>
                <c:pt idx="1428" formatCode="_-* #,##0_-;\-* #,##0_-;_-* &quot;-&quot;??_-;_-@_-">
                  <c:v>10703.845325753466</c:v>
                </c:pt>
                <c:pt idx="1429" formatCode="_-* #,##0_-;\-* #,##0_-;_-* &quot;-&quot;??_-;_-@_-">
                  <c:v>10693.629689003366</c:v>
                </c:pt>
                <c:pt idx="1430" formatCode="_-* #,##0_-;\-* #,##0_-;_-* &quot;-&quot;??_-;_-@_-">
                  <c:v>10711.437290674978</c:v>
                </c:pt>
                <c:pt idx="1431" formatCode="_-* #,##0_-;\-* #,##0_-;_-* &quot;-&quot;??_-;_-@_-">
                  <c:v>10715.402592690622</c:v>
                </c:pt>
                <c:pt idx="1432" formatCode="_-* #,##0_-;\-* #,##0_-;_-* &quot;-&quot;??_-;_-@_-">
                  <c:v>10858.771770471518</c:v>
                </c:pt>
                <c:pt idx="1433" formatCode="_-* #,##0_-;\-* #,##0_-;_-* &quot;-&quot;??_-;_-@_-">
                  <c:v>10870.180510627757</c:v>
                </c:pt>
                <c:pt idx="1434" formatCode="_-* #,##0_-;\-* #,##0_-;_-* &quot;-&quot;??_-;_-@_-">
                  <c:v>10865.647701259473</c:v>
                </c:pt>
                <c:pt idx="1435" formatCode="_-* #,##0_-;\-* #,##0_-;_-* &quot;-&quot;??_-;_-@_-">
                  <c:v>10865.647701259473</c:v>
                </c:pt>
                <c:pt idx="1436" formatCode="_-* #,##0_-;\-* #,##0_-;_-* &quot;-&quot;??_-;_-@_-">
                  <c:v>10865.647701259473</c:v>
                </c:pt>
                <c:pt idx="1437" formatCode="_-* #,##0_-;\-* #,##0_-;_-* &quot;-&quot;??_-;_-@_-">
                  <c:v>10865.647701259473</c:v>
                </c:pt>
                <c:pt idx="1438" formatCode="_-* #,##0_-;\-* #,##0_-;_-* &quot;-&quot;??_-;_-@_-">
                  <c:v>10883.801658527091</c:v>
                </c:pt>
                <c:pt idx="1439" formatCode="_-* #,##0_-;\-* #,##0_-;_-* &quot;-&quot;??_-;_-@_-">
                  <c:v>11073.467435545888</c:v>
                </c:pt>
                <c:pt idx="1440" formatCode="_-* #,##0_-;\-* #,##0_-;_-* &quot;-&quot;??_-;_-@_-">
                  <c:v>11378.298068654583</c:v>
                </c:pt>
                <c:pt idx="1441" formatCode="_-* #,##0_-;\-* #,##0_-;_-* &quot;-&quot;??_-;_-@_-">
                  <c:v>11355.821806371265</c:v>
                </c:pt>
                <c:pt idx="1442" formatCode="_-* #,##0_-;\-* #,##0_-;_-* &quot;-&quot;??_-;_-@_-">
                  <c:v>11376.51437854351</c:v>
                </c:pt>
                <c:pt idx="1443" formatCode="_-* #,##0_-;\-* #,##0_-;_-* &quot;-&quot;??_-;_-@_-">
                  <c:v>11384.272695850639</c:v>
                </c:pt>
                <c:pt idx="1444" formatCode="_-* #,##0_-;\-* #,##0_-;_-* &quot;-&quot;??_-;_-@_-">
                  <c:v>11685.578744784625</c:v>
                </c:pt>
                <c:pt idx="1445" formatCode="_-* #,##0_-;\-* #,##0_-;_-* &quot;-&quot;??_-;_-@_-">
                  <c:v>11682.130600722645</c:v>
                </c:pt>
                <c:pt idx="1446" formatCode="_-* #,##0_-;\-* #,##0_-;_-* &quot;-&quot;??_-;_-@_-">
                  <c:v>11844.031730436449</c:v>
                </c:pt>
                <c:pt idx="1447" formatCode="_-* #,##0_-;\-* #,##0_-;_-* &quot;-&quot;??_-;_-@_-">
                  <c:v>11827.098275072727</c:v>
                </c:pt>
                <c:pt idx="1448" formatCode="_-* #,##0_-;\-* #,##0_-;_-* &quot;-&quot;??_-;_-@_-">
                  <c:v>12102.33514556634</c:v>
                </c:pt>
                <c:pt idx="1449" formatCode="_-* #,##0_-;\-* #,##0_-;_-* &quot;-&quot;??_-;_-@_-">
                  <c:v>12103.839943221989</c:v>
                </c:pt>
                <c:pt idx="1450" formatCode="_-* #,##0_-;\-* #,##0_-;_-* &quot;-&quot;??_-;_-@_-">
                  <c:v>12131.557365240802</c:v>
                </c:pt>
                <c:pt idx="1451" formatCode="_-* #,##0_-;\-* #,##0_-;_-* &quot;-&quot;??_-;_-@_-">
                  <c:v>12147.831936401684</c:v>
                </c:pt>
                <c:pt idx="1452" formatCode="_-* #,##0_-;\-* #,##0_-;_-* &quot;-&quot;??_-;_-@_-">
                  <c:v>12185.658476981016</c:v>
                </c:pt>
                <c:pt idx="1453" formatCode="_-* #,##0_-;\-* #,##0_-;_-* &quot;-&quot;??_-;_-@_-">
                  <c:v>12199.97590504759</c:v>
                </c:pt>
                <c:pt idx="1454" formatCode="_-* #,##0_-;\-* #,##0_-;_-* &quot;-&quot;??_-;_-@_-">
                  <c:v>12228.327894274991</c:v>
                </c:pt>
                <c:pt idx="1455" formatCode="_-* #,##0_-;\-* #,##0_-;_-* &quot;-&quot;??_-;_-@_-">
                  <c:v>12364.17983185549</c:v>
                </c:pt>
                <c:pt idx="1456" formatCode="_-* #,##0_-;\-* #,##0_-;_-* &quot;-&quot;??_-;_-@_-">
                  <c:v>12342.67252975971</c:v>
                </c:pt>
                <c:pt idx="1457" formatCode="_-* #,##0_-;\-* #,##0_-;_-* &quot;-&quot;??_-;_-@_-">
                  <c:v>12342.865955227571</c:v>
                </c:pt>
                <c:pt idx="1458" formatCode="_-* #,##0_-;\-* #,##0_-;_-* &quot;-&quot;??_-;_-@_-">
                  <c:v>12299.113330663458</c:v>
                </c:pt>
                <c:pt idx="1459" formatCode="_-* #,##0_-;\-* #,##0_-;_-* &quot;-&quot;??_-;_-@_-">
                  <c:v>12454.03078857816</c:v>
                </c:pt>
                <c:pt idx="1460" formatCode="_-* #,##0_-;\-* #,##0_-;_-* &quot;-&quot;??_-;_-@_-">
                  <c:v>12588.078508664057</c:v>
                </c:pt>
                <c:pt idx="1461" formatCode="_-* #,##0_-;\-* #,##0_-;_-* &quot;-&quot;??_-;_-@_-">
                  <c:v>12581.981634454722</c:v>
                </c:pt>
                <c:pt idx="1462" formatCode="_-* #,##0_-;\-* #,##0_-;_-* &quot;-&quot;??_-;_-@_-">
                  <c:v>12608.180963697308</c:v>
                </c:pt>
                <c:pt idx="1463" formatCode="_-* #,##0_-;\-* #,##0_-;_-* &quot;-&quot;??_-;_-@_-">
                  <c:v>12596.348221755528</c:v>
                </c:pt>
                <c:pt idx="1464" formatCode="_-* #,##0_-;\-* #,##0_-;_-* &quot;-&quot;??_-;_-@_-">
                  <c:v>12585.521035730297</c:v>
                </c:pt>
                <c:pt idx="1465" formatCode="_-* #,##0_-;\-* #,##0_-;_-* &quot;-&quot;??_-;_-@_-">
                  <c:v>12585.521035730297</c:v>
                </c:pt>
                <c:pt idx="1466" formatCode="_-* #,##0_-;\-* #,##0_-;_-* &quot;-&quot;??_-;_-@_-">
                  <c:v>12570.982883708877</c:v>
                </c:pt>
                <c:pt idx="1467" formatCode="_-* #,##0_-;\-* #,##0_-;_-* &quot;-&quot;??_-;_-@_-">
                  <c:v>12586.898007397225</c:v>
                </c:pt>
                <c:pt idx="1468" formatCode="_-* #,##0_-;\-* #,##0_-;_-* &quot;-&quot;??_-;_-@_-">
                  <c:v>12488.713839512344</c:v>
                </c:pt>
                <c:pt idx="1469" formatCode="_-* #,##0_-;\-* #,##0_-;_-* &quot;-&quot;??_-;_-@_-">
                  <c:v>12479.424377636709</c:v>
                </c:pt>
                <c:pt idx="1470" formatCode="_-* #,##0_-;\-* #,##0_-;_-* &quot;-&quot;??_-;_-@_-">
                  <c:v>12452.793989597403</c:v>
                </c:pt>
                <c:pt idx="1471" formatCode="_-* #,##0_-;\-* #,##0_-;_-* &quot;-&quot;??_-;_-@_-">
                  <c:v>12425.510091084454</c:v>
                </c:pt>
                <c:pt idx="1472" formatCode="_-* #,##0_-;\-* #,##0_-;_-* &quot;-&quot;??_-;_-@_-">
                  <c:v>12575.248166371626</c:v>
                </c:pt>
                <c:pt idx="1473" formatCode="_-* #,##0_-;\-* #,##0_-;_-* &quot;-&quot;??_-;_-@_-">
                  <c:v>12579.911494853108</c:v>
                </c:pt>
                <c:pt idx="1474" formatCode="_-* #,##0_-;\-* #,##0_-;_-* &quot;-&quot;??_-;_-@_-">
                  <c:v>12610.502958944864</c:v>
                </c:pt>
                <c:pt idx="1475" formatCode="_-* #,##0_-;\-* #,##0_-;_-* &quot;-&quot;??_-;_-@_-">
                  <c:v>12609.721711665556</c:v>
                </c:pt>
                <c:pt idx="1476" formatCode="_-* #,##0_-;\-* #,##0_-;_-* &quot;-&quot;??_-;_-@_-">
                  <c:v>12595.8706628618</c:v>
                </c:pt>
                <c:pt idx="1477" formatCode="_-* #,##0_-;\-* #,##0_-;_-* &quot;-&quot;??_-;_-@_-">
                  <c:v>12608.745288680651</c:v>
                </c:pt>
                <c:pt idx="1478" formatCode="_-* #,##0_-;\-* #,##0_-;_-* &quot;-&quot;??_-;_-@_-">
                  <c:v>12585.356417977744</c:v>
                </c:pt>
                <c:pt idx="1479" formatCode="_-* #,##0_-;\-* #,##0_-;_-* &quot;-&quot;??_-;_-@_-">
                  <c:v>12577.773706710926</c:v>
                </c:pt>
                <c:pt idx="1480" formatCode="_-* #,##0_-;\-* #,##0_-;_-* &quot;-&quot;??_-;_-@_-">
                  <c:v>12594.896383704066</c:v>
                </c:pt>
                <c:pt idx="1481" formatCode="_-* #,##0_-;\-* #,##0_-;_-* &quot;-&quot;??_-;_-@_-">
                  <c:v>12565.931873800348</c:v>
                </c:pt>
                <c:pt idx="1482" formatCode="_-* #,##0_-;\-* #,##0_-;_-* &quot;-&quot;??_-;_-@_-">
                  <c:v>12578.162341419451</c:v>
                </c:pt>
                <c:pt idx="1483" formatCode="_-* #,##0_-;\-* #,##0_-;_-* &quot;-&quot;??_-;_-@_-">
                  <c:v>12543.860904944122</c:v>
                </c:pt>
                <c:pt idx="1484" formatCode="_ * #,##0_ ;_ * \-#,##0_ ;_ * &quot;-&quot;_ ;_ @_ ">
                  <c:v>12566.125822432447</c:v>
                </c:pt>
                <c:pt idx="1485" formatCode="_ * #,##0_ ;_ * \-#,##0_ ;_ * &quot;-&quot;_ ;_ @_ ">
                  <c:v>12572.141200997517</c:v>
                </c:pt>
                <c:pt idx="1486" formatCode="_ * #,##0_ ;_ * \-#,##0_ ;_ * &quot;-&quot;_ ;_ @_ ">
                  <c:v>12585.940082169773</c:v>
                </c:pt>
                <c:pt idx="1487" formatCode="_ * #,##0_ ;_ * \-#,##0_ ;_ * &quot;-&quot;_ ;_ @_ ">
                  <c:v>12585.161875276668</c:v>
                </c:pt>
                <c:pt idx="1488" formatCode="_ * #,##0_ ;_ * \-#,##0_ ;_ * &quot;-&quot;_ ;_ @_ ">
                  <c:v>12875.271356616666</c:v>
                </c:pt>
                <c:pt idx="1489" formatCode="_ * #,##0_ ;_ * \-#,##0_ ;_ * &quot;-&quot;_ ;_ @_ ">
                  <c:v>12839.104305839486</c:v>
                </c:pt>
                <c:pt idx="1490" formatCode="_ * #,##0_ ;_ * \-#,##0_ ;_ * &quot;-&quot;_ ;_ @_ ">
                  <c:v>12816.553533312474</c:v>
                </c:pt>
                <c:pt idx="1491" formatCode="_ * #,##0_ ;_ * \-#,##0_ ;_ * &quot;-&quot;_ ;_ @_ ">
                  <c:v>12827.423393672261</c:v>
                </c:pt>
                <c:pt idx="1492" formatCode="_ * #,##0_ ;_ * \-#,##0_ ;_ * &quot;-&quot;_ ;_ @_ ">
                  <c:v>12861.138019165834</c:v>
                </c:pt>
                <c:pt idx="1493" formatCode="_ * #,##0_ ;_ * \-#,##0_ ;_ * &quot;-&quot;_ ;_ @_ ">
                  <c:v>13197.680326470951</c:v>
                </c:pt>
                <c:pt idx="1494" formatCode="_ * #,##0_ ;_ * \-#,##0_ ;_ * &quot;-&quot;_ ;_ @_ ">
                  <c:v>13176.095858623359</c:v>
                </c:pt>
                <c:pt idx="1495" formatCode="_ * #,##0_ ;_ * \-#,##0_ ;_ * &quot;-&quot;_ ;_ @_ ">
                  <c:v>13172.843956947598</c:v>
                </c:pt>
                <c:pt idx="1496" formatCode="_ * #,##0_ ;_ * \-#,##0_ ;_ * &quot;-&quot;_ ;_ @_ ">
                  <c:v>13115.590073795242</c:v>
                </c:pt>
                <c:pt idx="1497" formatCode="_ * #,##0_ ;_ * \-#,##0_ ;_ * &quot;-&quot;_ ;_ @_ ">
                  <c:v>13156.608496278724</c:v>
                </c:pt>
                <c:pt idx="1498" formatCode="_ * #,##0_ ;_ * \-#,##0_ ;_ * &quot;-&quot;_ ;_ @_ ">
                  <c:v>13226.911295535527</c:v>
                </c:pt>
                <c:pt idx="1499" formatCode="_ * #,##0_ ;_ * \-#,##0_ ;_ * &quot;-&quot;_ ;_ @_ ">
                  <c:v>13353.636338983497</c:v>
                </c:pt>
                <c:pt idx="1500" formatCode="_ * #,##0_ ;_ * \-#,##0_ ;_ * &quot;-&quot;_ ;_ @_ ">
                  <c:v>13352.189820756095</c:v>
                </c:pt>
                <c:pt idx="1501" formatCode="_ * #,##0_ ;_ * \-#,##0_ ;_ * &quot;-&quot;_ ;_ @_ ">
                  <c:v>13472.040182514005</c:v>
                </c:pt>
                <c:pt idx="1502" formatCode="_ * #,##0_ ;_ * \-#,##0_ ;_ * &quot;-&quot;_ ;_ @_ ">
                  <c:v>13617.441054271867</c:v>
                </c:pt>
                <c:pt idx="1503" formatCode="_ * #,##0_ ;_ * \-#,##0_ ;_ * &quot;-&quot;_ ;_ @_ ">
                  <c:v>13627.346180473998</c:v>
                </c:pt>
                <c:pt idx="1504" formatCode="_ * #,##0_ ;_ * \-#,##0_ ;_ * &quot;-&quot;_ ;_ @_ ">
                  <c:v>13581.943413665182</c:v>
                </c:pt>
                <c:pt idx="1505" formatCode="_ * #,##0_ ;_ * \-#,##0_ ;_ * &quot;-&quot;_ ;_ @_ ">
                  <c:v>13847.898502953492</c:v>
                </c:pt>
                <c:pt idx="1506" formatCode="_ * #,##0_ ;_ * \-#,##0_ ;_ * &quot;-&quot;_ ;_ @_ ">
                  <c:v>14121.852072030451</c:v>
                </c:pt>
                <c:pt idx="1507" formatCode="_ * #,##0_ ;_ * \-#,##0_ ;_ * &quot;-&quot;_ ;_ @_ ">
                  <c:v>14272.378440650467</c:v>
                </c:pt>
                <c:pt idx="1508" formatCode="_ * #,##0_ ;_ * \-#,##0_ ;_ * &quot;-&quot;_ ;_ @_ ">
                  <c:v>14477.245116832053</c:v>
                </c:pt>
                <c:pt idx="1509" formatCode="_ * #,##0_ ;_ * \-#,##0_ ;_ * &quot;-&quot;_ ;_ @_ ">
                  <c:v>14481.938699866194</c:v>
                </c:pt>
                <c:pt idx="1510" formatCode="_ * #,##0_ ;_ * \-#,##0_ ;_ * &quot;-&quot;_ ;_ @_ ">
                  <c:v>14761.335851690124</c:v>
                </c:pt>
                <c:pt idx="1511" formatCode="_ * #,##0_ ;_ * \-#,##0_ ;_ * &quot;-&quot;_ ;_ @_ ">
                  <c:v>15007.806105693977</c:v>
                </c:pt>
                <c:pt idx="1512" formatCode="_ * #,##0_ ;_ * \-#,##0_ ;_ * &quot;-&quot;_ ;_ @_ ">
                  <c:v>15284.445579253877</c:v>
                </c:pt>
                <c:pt idx="1513" formatCode="_ * #,##0_ ;_ * \-#,##0_ ;_ * &quot;-&quot;_ ;_ @_ ">
                  <c:v>15260.441923322547</c:v>
                </c:pt>
                <c:pt idx="1514" formatCode="_ * #,##0_ ;_ * \-#,##0_ ;_ * &quot;-&quot;_ ;_ @_ ">
                  <c:v>15244.950280364164</c:v>
                </c:pt>
                <c:pt idx="1515" formatCode="_ * #,##0_ ;_ * \-#,##0_ ;_ * &quot;-&quot;_ ;_ @_ ">
                  <c:v>15564.822845009317</c:v>
                </c:pt>
                <c:pt idx="1516" formatCode="_ * #,##0_ ;_ * \-#,##0_ ;_ * &quot;-&quot;_ ;_ @_ ">
                  <c:v>15862.853054460733</c:v>
                </c:pt>
                <c:pt idx="1517" formatCode="_ * #,##0_ ;_ * \-#,##0_ ;_ * &quot;-&quot;_ ;_ @_ ">
                  <c:v>15852.319788847102</c:v>
                </c:pt>
                <c:pt idx="1518" formatCode="_ * #,##0_ ;_ * \-#,##0_ ;_ * &quot;-&quot;_ ;_ @_ ">
                  <c:v>15973.930545349989</c:v>
                </c:pt>
                <c:pt idx="1519" formatCode="_ * #,##0_ ;_ * \-#,##0_ ;_ * &quot;-&quot;_ ;_ @_ ">
                  <c:v>15998.118511874161</c:v>
                </c:pt>
                <c:pt idx="1520" formatCode="_ * #,##0_ ;_ * \-#,##0_ ;_ * &quot;-&quot;_ ;_ @_ ">
                  <c:v>16421.774671082116</c:v>
                </c:pt>
                <c:pt idx="1521" formatCode="_ * #,##0_ ;_ * \-#,##0_ ;_ * &quot;-&quot;_ ;_ @_ ">
                  <c:v>16710.975864830671</c:v>
                </c:pt>
                <c:pt idx="1522" formatCode="_ * #,##0_ ;_ * \-#,##0_ ;_ * &quot;-&quot;_ ;_ @_ ">
                  <c:v>17124.021892993496</c:v>
                </c:pt>
                <c:pt idx="1523" formatCode="_ * #,##0_ ;_ * \-#,##0_ ;_ * &quot;-&quot;_ ;_ @_ ">
                  <c:v>17544.232367875142</c:v>
                </c:pt>
                <c:pt idx="1524" formatCode="_ * #,##0_ ;_ * \-#,##0_ ;_ * &quot;-&quot;_ ;_ @_ ">
                  <c:v>17547.765566238981</c:v>
                </c:pt>
                <c:pt idx="1525" formatCode="_ * #,##0_ ;_ * \-#,##0_ ;_ * &quot;-&quot;_ ;_ @_ ">
                  <c:v>17539.614177818257</c:v>
                </c:pt>
                <c:pt idx="1526" formatCode="_ * #,##0_ ;_ * \-#,##0_ ;_ * &quot;-&quot;_ ;_ @_ ">
                  <c:v>17927.104015931312</c:v>
                </c:pt>
                <c:pt idx="1527" formatCode="_ * #,##0_ ;_ * \-#,##0_ ;_ * &quot;-&quot;_ ;_ @_ ">
                  <c:v>18351.83787493387</c:v>
                </c:pt>
                <c:pt idx="1528" formatCode="_ * #,##0_ ;_ * \-#,##0_ ;_ * &quot;-&quot;_ ;_ @_ ">
                  <c:v>18781.01094480549</c:v>
                </c:pt>
                <c:pt idx="1529" formatCode="_ * #,##0_ ;_ * \-#,##0_ ;_ * &quot;-&quot;_ ;_ @_ ">
                  <c:v>19225.331736532211</c:v>
                </c:pt>
                <c:pt idx="1530" formatCode="_ * #,##0_ ;_ * \-#,##0_ ;_ * &quot;-&quot;_ ;_ @_ ">
                  <c:v>19614.475428000198</c:v>
                </c:pt>
                <c:pt idx="1531" formatCode="_ * #,##0_ ;_ * \-#,##0_ ;_ * &quot;-&quot;_ ;_ @_ ">
                  <c:v>19792.133121887378</c:v>
                </c:pt>
                <c:pt idx="1532" formatCode="_ * #,##0_ ;_ * \-#,##0_ ;_ * &quot;-&quot;_ ;_ @_ ">
                  <c:v>20223.629316007969</c:v>
                </c:pt>
                <c:pt idx="1533" formatCode="_ * #,##0_ ;_ * \-#,##0_ ;_ * &quot;-&quot;_ ;_ @_ ">
                  <c:v>20556.145136251613</c:v>
                </c:pt>
                <c:pt idx="1534" formatCode="_ * #,##0_ ;_ * \-#,##0_ ;_ * &quot;-&quot;_ ;_ @_ ">
                  <c:v>20939.705554893302</c:v>
                </c:pt>
                <c:pt idx="1535" formatCode="_ * #,##0_ ;_ * \-#,##0_ ;_ * &quot;-&quot;_ ;_ @_ ">
                  <c:v>21350.288016753955</c:v>
                </c:pt>
                <c:pt idx="1536" formatCode="_ * #,##0_ ;_ * \-#,##0_ ;_ * &quot;-&quot;_ ;_ @_ ">
                  <c:v>21350.288016753955</c:v>
                </c:pt>
                <c:pt idx="1537" formatCode="_ * #,##0_ ;_ * \-#,##0_ ;_ * &quot;-&quot;_ ;_ @_ ">
                  <c:v>21774.003373738033</c:v>
                </c:pt>
                <c:pt idx="1538" formatCode="_ * #,##0_ ;_ * \-#,##0_ ;_ * &quot;-&quot;_ ;_ @_ ">
                  <c:v>22196.168365883834</c:v>
                </c:pt>
                <c:pt idx="1539" formatCode="_ * #,##0_ ;_ * \-#,##0_ ;_ * &quot;-&quot;_ ;_ @_ ">
                  <c:v>22581.686170400586</c:v>
                </c:pt>
                <c:pt idx="1540" formatCode="_ * #,##0_ ;_ * \-#,##0_ ;_ * &quot;-&quot;_ ;_ @_ ">
                  <c:v>23436.182999584729</c:v>
                </c:pt>
                <c:pt idx="1541" formatCode="_ * #,##0_ ;_ * \-#,##0_ ;_ * &quot;-&quot;_ ;_ @_ ">
                  <c:v>23561.195204639254</c:v>
                </c:pt>
                <c:pt idx="1542" formatCode="_ * #,##0_ ;_ * \-#,##0_ ;_ * &quot;-&quot;_ ;_ @_ ">
                  <c:v>23659.724474986615</c:v>
                </c:pt>
                <c:pt idx="1543" formatCode="_ * #,##0_ ;_ * \-#,##0_ ;_ * &quot;-&quot;_ ;_ @_ ">
                  <c:v>23755.173959276221</c:v>
                </c:pt>
                <c:pt idx="1544" formatCode="_ * #,##0_ ;_ * \-#,##0_ ;_ * &quot;-&quot;_ ;_ @_ ">
                  <c:v>23755.173959276221</c:v>
                </c:pt>
                <c:pt idx="1545" formatCode="_ * #,##0_ ;_ * \-#,##0_ ;_ * &quot;-&quot;_ ;_ @_ ">
                  <c:v>23755.173959276221</c:v>
                </c:pt>
                <c:pt idx="1546" formatCode="_ * #,##0_ ;_ * \-#,##0_ ;_ * &quot;-&quot;_ ;_ @_ ">
                  <c:v>23755.173959276221</c:v>
                </c:pt>
                <c:pt idx="1547" formatCode="_ * #,##0_ ;_ * \-#,##0_ ;_ * &quot;-&quot;_ ;_ @_ ">
                  <c:v>23755.173959276221</c:v>
                </c:pt>
                <c:pt idx="1548" formatCode="_ * #,##0_ ;_ * \-#,##0_ ;_ * &quot;-&quot;_ ;_ @_ ">
                  <c:v>23755.173959276221</c:v>
                </c:pt>
                <c:pt idx="1549" formatCode="_ * #,##0_ ;_ * \-#,##0_ ;_ * &quot;-&quot;_ ;_ @_ ">
                  <c:v>23759.229190176979</c:v>
                </c:pt>
                <c:pt idx="1550" formatCode="_ * #,##0_ ;_ * \-#,##0_ ;_ * &quot;-&quot;_ ;_ @_ ">
                  <c:v>24008.194065229305</c:v>
                </c:pt>
                <c:pt idx="1551" formatCode="_ * #,##0_ ;_ * \-#,##0_ ;_ * &quot;-&quot;_ ;_ @_ ">
                  <c:v>24014.522885634473</c:v>
                </c:pt>
                <c:pt idx="1552" formatCode="_ * #,##0_ ;_ * \-#,##0_ ;_ * &quot;-&quot;_ ;_ @_ ">
                  <c:v>24366.431482420656</c:v>
                </c:pt>
                <c:pt idx="1553" formatCode="_ * #,##0_ ;_ * \-#,##0_ ;_ * &quot;-&quot;_ ;_ @_ ">
                  <c:v>24598.51850956065</c:v>
                </c:pt>
                <c:pt idx="1554" formatCode="_ * #,##0_ ;_ * \-#,##0_ ;_ * &quot;-&quot;_ ;_ @_ ">
                  <c:v>24889.208644173425</c:v>
                </c:pt>
                <c:pt idx="1555" formatCode="_ * #,##0_ ;_ * \-#,##0_ ;_ * &quot;-&quot;_ ;_ @_ ">
                  <c:v>24911.659950611604</c:v>
                </c:pt>
                <c:pt idx="1556" formatCode="_ * #,##0_ ;_ * \-#,##0_ ;_ * &quot;-&quot;_ ;_ @_ ">
                  <c:v>25095.884302704617</c:v>
                </c:pt>
                <c:pt idx="1557" formatCode="_ * #,##0_ ;_ * \-#,##0_ ;_ * &quot;-&quot;_ ;_ @_ ">
                  <c:v>25055.05883786055</c:v>
                </c:pt>
                <c:pt idx="1558" formatCode="_ * #,##0_ ;_ * \-#,##0_ ;_ * &quot;-&quot;_ ;_ @_ ">
                  <c:v>25261.907148026196</c:v>
                </c:pt>
                <c:pt idx="1559" formatCode="_ * #,##0_ ;_ * \-#,##0_ ;_ * &quot;-&quot;_ ;_ @_ ">
                  <c:v>25294.350004504478</c:v>
                </c:pt>
                <c:pt idx="1560" formatCode="_ * #,##0_ ;_ * \-#,##0_ ;_ * &quot;-&quot;_ ;_ @_ ">
                  <c:v>25291.181179924377</c:v>
                </c:pt>
                <c:pt idx="1561" formatCode="_ * #,##0_ ;_ * \-#,##0_ ;_ * &quot;-&quot;_ ;_ @_ ">
                  <c:v>25301.086393990736</c:v>
                </c:pt>
                <c:pt idx="1562" formatCode="_ * #,##0_ ;_ * \-#,##0_ ;_ * &quot;-&quot;_ ;_ @_ ">
                  <c:v>25265.06864069224</c:v>
                </c:pt>
                <c:pt idx="1563" formatCode="_ * #,##0_ ;_ * \-#,##0_ ;_ * &quot;-&quot;_ ;_ @_ ">
                  <c:v>25267.44027953958</c:v>
                </c:pt>
                <c:pt idx="1564" formatCode="_ * #,##0_ ;_ * \-#,##0_ ;_ * &quot;-&quot;_ ;_ @_ ">
                  <c:v>25213.004992313145</c:v>
                </c:pt>
                <c:pt idx="1565" formatCode="_ * #,##0_ ;_ * \-#,##0_ ;_ * &quot;-&quot;_ ;_ @_ ">
                  <c:v>25209.069518740216</c:v>
                </c:pt>
                <c:pt idx="1566" formatCode="_ * #,##0_ ;_ * \-#,##0_ ;_ * &quot;-&quot;_ ;_ @_ ">
                  <c:v>25246.111545482567</c:v>
                </c:pt>
                <c:pt idx="1567" formatCode="_ * #,##0_ ;_ * \-#,##0_ ;_ * &quot;-&quot;_ ;_ @_ ">
                  <c:v>25209.069518740216</c:v>
                </c:pt>
                <c:pt idx="1568" formatCode="_ * #,##0_ ;_ * \-#,##0_ ;_ * &quot;-&quot;_ ;_ @_ ">
                  <c:v>25246.111545482567</c:v>
                </c:pt>
                <c:pt idx="1569" formatCode="_ * #,##0_ ;_ * \-#,##0_ ;_ * &quot;-&quot;_ ;_ @_ ">
                  <c:v>25239.798833962788</c:v>
                </c:pt>
                <c:pt idx="1570" formatCode="_ * #,##0_ ;_ * \-#,##0_ ;_ * &quot;-&quot;_ ;_ @_ ">
                  <c:v>25263.882988214853</c:v>
                </c:pt>
                <c:pt idx="1571" formatCode="_ * #,##0_ ;_ * \-#,##0_ ;_ * &quot;-&quot;_ ;_ @_ ">
                  <c:v>25263.487795451299</c:v>
                </c:pt>
                <c:pt idx="1572" formatCode="_ * #,##0_ ;_ * \-#,##0_ ;_ * &quot;-&quot;_ ;_ @_ ">
                  <c:v>25279.3051557039</c:v>
                </c:pt>
                <c:pt idx="1573" formatCode="_ * #,##0_ ;_ * \-#,##0_ ;_ * &quot;-&quot;_ ;_ @_ ">
                  <c:v>25269.021619482599</c:v>
                </c:pt>
                <c:pt idx="1574" formatCode="_ * #,##0_ ;_ * \-#,##0_ ;_ * &quot;-&quot;_ ;_ @_ ">
                  <c:v>25315.363540411163</c:v>
                </c:pt>
                <c:pt idx="1575" formatCode="_ * #,##0_ ;_ * \-#,##0_ ;_ * &quot;-&quot;_ ;_ @_ ">
                  <c:v>25301.879146302123</c:v>
                </c:pt>
                <c:pt idx="1576" formatCode="_ * #,##0_ ;_ * \-#,##0_ ;_ * &quot;-&quot;_ ;_ @_ ">
                  <c:v>25263.487795451299</c:v>
                </c:pt>
                <c:pt idx="1577" formatCode="_ * #,##0_ ;_ * \-#,##0_ ;_ * &quot;-&quot;_ ;_ @_ ">
                  <c:v>25322.111128686276</c:v>
                </c:pt>
                <c:pt idx="1578" formatCode="_ * #,##0_ ;_ * \-#,##0_ ;_ * &quot;-&quot;_ ;_ @_ ">
                  <c:v>25289.993075392038</c:v>
                </c:pt>
                <c:pt idx="1579" formatCode="_ * #,##0_ ;_ * \-#,##0_ ;_ * &quot;-&quot;_ ;_ @_ ">
                  <c:v>25286.033533021415</c:v>
                </c:pt>
                <c:pt idx="1580" formatCode="_ * #,##0_ ;_ * \-#,##0_ ;_ * &quot;-&quot;_ ;_ @_ ">
                  <c:v>25293.953858007095</c:v>
                </c:pt>
                <c:pt idx="1581" formatCode="_ * #,##0_ ;_ * \-#,##0_ ;_ * &quot;-&quot;_ ;_ @_ ">
                  <c:v>25266.649683786149</c:v>
                </c:pt>
                <c:pt idx="1582" formatCode="_ * #,##0_ ;_ * \-#,##0_ ;_ * &quot;-&quot;_ ;_ @_ ">
                  <c:v>25265.06864069224</c:v>
                </c:pt>
                <c:pt idx="1583" formatCode="_ * #,##0_ ;_ * \-#,##0_ ;_ * &quot;-&quot;_ ;_ @_ ">
                  <c:v>25289.597065353588</c:v>
                </c:pt>
                <c:pt idx="1584" formatCode="_ * #,##0_ ;_ * \-#,##0_ ;_ * &quot;-&quot;_ ;_ @_ ">
                  <c:v>25261.512017074292</c:v>
                </c:pt>
                <c:pt idx="1585" formatCode="_ * #,##0_ ;_ * \-#,##0_ ;_ * &quot;-&quot;_ ;_ @_ ">
                  <c:v>25282.075230312785</c:v>
                </c:pt>
                <c:pt idx="1586" formatCode="_ * #,##0_ ;_ * \-#,##0_ ;_ * &quot;-&quot;_ ;_ @_ ">
                  <c:v>25375.822889270341</c:v>
                </c:pt>
                <c:pt idx="1587" formatCode="_ * #,##0_ ;_ * \-#,##0_ ;_ * &quot;-&quot;_ ;_ @_ ">
                  <c:v>25361.477486025829</c:v>
                </c:pt>
                <c:pt idx="1588" formatCode="_ * #,##0_ ;_ * \-#,##0_ ;_ * &quot;-&quot;_ ;_ @_ ">
                  <c:v>25325.684837741461</c:v>
                </c:pt>
                <c:pt idx="1589" formatCode="_ * #,##0_ ;_ * \-#,##0_ ;_ * &quot;-&quot;_ ;_ @_ ">
                  <c:v>25606.037306816677</c:v>
                </c:pt>
                <c:pt idx="1590" formatCode="_ * #,##0_ ;_ * \-#,##0_ ;_ * &quot;-&quot;_ ;_ @_ ">
                  <c:v>25606.438888255867</c:v>
                </c:pt>
                <c:pt idx="1591" formatCode="_ * #,##0_ ;_ * \-#,##0_ ;_ * &quot;-&quot;_ ;_ @_ ">
                  <c:v>25646.660742218537</c:v>
                </c:pt>
                <c:pt idx="1592" formatCode="_ * #,##0_ ;_ * \-#,##0_ ;_ * &quot;-&quot;_ ;_ @_ ">
                  <c:v>25735.595145750656</c:v>
                </c:pt>
                <c:pt idx="1593" formatCode="_ * #,##0_ ;_ * \-#,##0_ ;_ * &quot;-&quot;_ ;_ @_ ">
                  <c:v>25601.219311839228</c:v>
                </c:pt>
                <c:pt idx="1594" formatCode="_ * #,##0_ ;_ * \-#,##0_ ;_ * &quot;-&quot;_ ;_ @_ ">
                  <c:v>25770.689487503649</c:v>
                </c:pt>
                <c:pt idx="1595" formatCode="_ * #,##0_ ;_ * \-#,##0_ ;_ * &quot;-&quot;_ ;_ @_ ">
                  <c:v>26477.787151949145</c:v>
                </c:pt>
                <c:pt idx="1596" formatCode="_ * #,##0_ ;_ * \-#,##0_ ;_ * &quot;-&quot;_ ;_ @_ ">
                  <c:v>26476.955458672601</c:v>
                </c:pt>
                <c:pt idx="1597" formatCode="_ * #,##0_ ;_ * \-#,##0_ ;_ * &quot;-&quot;_ ;_ @_ ">
                  <c:v>26753.668205871218</c:v>
                </c:pt>
                <c:pt idx="1598" formatCode="_ * #,##0_ ;_ * \-#,##0_ ;_ * &quot;-&quot;_ ;_ @_ ">
                  <c:v>26750.307350609262</c:v>
                </c:pt>
                <c:pt idx="1599" formatCode="_ * #,##0_ ;_ * \-#,##0_ ;_ * &quot;-&quot;_ ;_ @_ ">
                  <c:v>26998.132478795018</c:v>
                </c:pt>
                <c:pt idx="1600" formatCode="_ * #,##0_ ;_ * \-#,##0_ ;_ * &quot;-&quot;_ ;_ @_ ">
                  <c:v>27135.663465583719</c:v>
                </c:pt>
                <c:pt idx="1601" formatCode="_ * #,##0_ ;_ * \-#,##0_ ;_ * &quot;-&quot;_ ;_ @_ ">
                  <c:v>27428.753638823455</c:v>
                </c:pt>
                <c:pt idx="1602" formatCode="_ * #,##0_ ;_ * \-#,##0_ ;_ * &quot;-&quot;_ ;_ @_ ">
                  <c:v>27438.226826472459</c:v>
                </c:pt>
                <c:pt idx="1603" formatCode="_ * #,##0_ ;_ * \-#,##0_ ;_ * &quot;-&quot;_ ;_ @_ ">
                  <c:v>27575.855830925138</c:v>
                </c:pt>
                <c:pt idx="1604" formatCode="_ * #,##0_ ;_ * \-#,##0_ ;_ * &quot;-&quot;_ ;_ @_ ">
                  <c:v>27725.658018809256</c:v>
                </c:pt>
                <c:pt idx="1605" formatCode="_ * #,##0_ ;_ * \-#,##0_ ;_ * &quot;-&quot;_ ;_ @_ ">
                  <c:v>27711.296902585418</c:v>
                </c:pt>
                <c:pt idx="1606" formatCode="_ * #,##0_ ;_ * \-#,##0_ ;_ * &quot;-&quot;_ ;_ @_ ">
                  <c:v>27860.695964353876</c:v>
                </c:pt>
                <c:pt idx="1607" formatCode="_ * #,##0_ ;_ * \-#,##0_ ;_ * &quot;-&quot;_ ;_ @_ ">
                  <c:v>27864.196161717406</c:v>
                </c:pt>
                <c:pt idx="1608" formatCode="_ * #,##0_ ;_ * \-#,##0_ ;_ * &quot;-&quot;_ ;_ @_ ">
                  <c:v>28118.739675041797</c:v>
                </c:pt>
                <c:pt idx="1609" formatCode="_ * #,##0_ ;_ * \-#,##0_ ;_ * &quot;-&quot;_ ;_ @_ ">
                  <c:v>29029.322121471221</c:v>
                </c:pt>
                <c:pt idx="1610" formatCode="_ * #,##0_ ;_ * \-#,##0_ ;_ * &quot;-&quot;_ ;_ @_ ">
                  <c:v>29029.322121471221</c:v>
                </c:pt>
                <c:pt idx="1611" formatCode="_ * #,##0_ ;_ * \-#,##0_ ;_ * &quot;-&quot;_ ;_ @_ ">
                  <c:v>29648.503451863467</c:v>
                </c:pt>
                <c:pt idx="1612" formatCode="_ * #,##0_ ;_ * \-#,##0_ ;_ * &quot;-&quot;_ ;_ @_ ">
                  <c:v>30245.270369772421</c:v>
                </c:pt>
                <c:pt idx="1613" formatCode="_ * #,##0_ ;_ * \-#,##0_ ;_ * &quot;-&quot;_ ;_ @_ ">
                  <c:v>30154.766740748037</c:v>
                </c:pt>
                <c:pt idx="1614" formatCode="_ * #,##0_ ;_ * \-#,##0_ ;_ * &quot;-&quot;_ ;_ @_ ">
                  <c:v>31011.886641078279</c:v>
                </c:pt>
                <c:pt idx="1615" formatCode="_ * #,##0_ ;_ * \-#,##0_ ;_ * &quot;-&quot;_ ;_ @_ ">
                  <c:v>31852.411331630658</c:v>
                </c:pt>
                <c:pt idx="1616" formatCode="_ * #,##0_ ;_ * \-#,##0_ ;_ * &quot;-&quot;_ ;_ @_ ">
                  <c:v>32696.435463761802</c:v>
                </c:pt>
                <c:pt idx="1617" formatCode="_ * #,##0_ ;_ * \-#,##0_ ;_ * &quot;-&quot;_ ;_ @_ ">
                  <c:v>34168.444446423884</c:v>
                </c:pt>
                <c:pt idx="1618" formatCode="_ * #,##0_ ;_ * \-#,##0_ ;_ * &quot;-&quot;_ ;_ @_ ">
                  <c:v>35552.406473515759</c:v>
                </c:pt>
                <c:pt idx="1619" formatCode="_ * #,##0_ ;_ * \-#,##0_ ;_ * &quot;-&quot;_ ;_ @_ ">
                  <c:v>36567.268241181271</c:v>
                </c:pt>
                <c:pt idx="1620" formatCode="_ * #,##0_ ;_ * \-#,##0_ ;_ * &quot;-&quot;_ ;_ @_ ">
                  <c:v>37567.824211019935</c:v>
                </c:pt>
                <c:pt idx="1621" formatCode="_ * #,##0_ ;_ * \-#,##0_ ;_ * &quot;-&quot;_ ;_ @_ ">
                  <c:v>37540.622575356363</c:v>
                </c:pt>
                <c:pt idx="1622" formatCode="_ * #,##0_ ;_ * \-#,##0_ ;_ * &quot;-&quot;_ ;_ @_ ">
                  <c:v>38005.774925198355</c:v>
                </c:pt>
                <c:pt idx="1623" formatCode="_ * #,##0_ ;_ * \-#,##0_ ;_ * &quot;-&quot;_ ;_ @_ ">
                  <c:v>38029.749172521508</c:v>
                </c:pt>
                <c:pt idx="1624" formatCode="_ * #,##0_ ;_ * \-#,##0_ ;_ * &quot;-&quot;_ ;_ @_ ">
                  <c:v>38742.206010528666</c:v>
                </c:pt>
                <c:pt idx="1625" formatCode="_ * #,##0_ ;_ * \-#,##0_ ;_ * &quot;-&quot;_ ;_ @_ ">
                  <c:v>38791.163890081363</c:v>
                </c:pt>
                <c:pt idx="1626" formatCode="_ * #,##0_ ;_ * \-#,##0_ ;_ * &quot;-&quot;_ ;_ @_ ">
                  <c:v>39518.818861541869</c:v>
                </c:pt>
                <c:pt idx="1627" formatCode="_ * #,##0_ ;_ * \-#,##0_ ;_ * &quot;-&quot;_ ;_ @_ ">
                  <c:v>40251.353250496286</c:v>
                </c:pt>
                <c:pt idx="1628" formatCode="_ * #,##0_ ;_ * \-#,##0_ ;_ * &quot;-&quot;_ ;_ @_ ">
                  <c:v>41064.103636625907</c:v>
                </c:pt>
                <c:pt idx="1629" formatCode="_ * #,##0_ ;_ * \-#,##0_ ;_ * &quot;-&quot;_ ;_ @_ ">
                  <c:v>43474.292989745911</c:v>
                </c:pt>
                <c:pt idx="1630" formatCode="_ * #,##0_ ;_ * \-#,##0_ ;_ * &quot;-&quot;_ ;_ @_ ">
                  <c:v>43474.292989745911</c:v>
                </c:pt>
                <c:pt idx="1631" formatCode="_ * #,##0_ ;_ * \-#,##0_ ;_ * &quot;-&quot;_ ;_ @_ ">
                  <c:v>43474.292989745911</c:v>
                </c:pt>
                <c:pt idx="1632" formatCode="_ * #,##0_ ;_ * \-#,##0_ ;_ * &quot;-&quot;_ ;_ @_ ">
                  <c:v>43474.292989745911</c:v>
                </c:pt>
                <c:pt idx="1633" formatCode="_ * #,##0_ ;_ * \-#,##0_ ;_ * &quot;-&quot;_ ;_ @_ ">
                  <c:v>43474.292989745911</c:v>
                </c:pt>
                <c:pt idx="1634" formatCode="_ * #,##0_ ;_ * \-#,##0_ ;_ * &quot;-&quot;_ ;_ @_ ">
                  <c:v>43474.292989745911</c:v>
                </c:pt>
                <c:pt idx="1635" formatCode="_ * #,##0_ ;_ * \-#,##0_ ;_ * &quot;-&quot;_ ;_ @_ ">
                  <c:v>44162.244994331239</c:v>
                </c:pt>
                <c:pt idx="1636" formatCode="_ * #,##0_ ;_ * \-#,##0_ ;_ * &quot;-&quot;_ ;_ @_ ">
                  <c:v>44828.120645330338</c:v>
                </c:pt>
                <c:pt idx="1637" formatCode="_ * #,##0_ ;_ * \-#,##0_ ;_ * &quot;-&quot;_ ;_ @_ ">
                  <c:v>44854.893376789034</c:v>
                </c:pt>
                <c:pt idx="1638" formatCode="_ * #,##0_ ;_ * \-#,##0_ ;_ * &quot;-&quot;_ ;_ @_ ">
                  <c:v>44915.602538281673</c:v>
                </c:pt>
                <c:pt idx="1639" formatCode="_ * #,##0_ ;_ * \-#,##0_ ;_ * &quot;-&quot;_ ;_ @_ ">
                  <c:v>45608.379575356055</c:v>
                </c:pt>
                <c:pt idx="1640" formatCode="_ * #,##0_ ;_ * \-#,##0_ ;_ * &quot;-&quot;_ ;_ @_ ">
                  <c:v>46006.618549729399</c:v>
                </c:pt>
                <c:pt idx="1641" formatCode="_ * #,##0_ ;_ * \-#,##0_ ;_ * &quot;-&quot;_ ;_ @_ ">
                  <c:v>46416.447811370264</c:v>
                </c:pt>
                <c:pt idx="1642" formatCode="_ * #,##0_ ;_ * \-#,##0_ ;_ * &quot;-&quot;_ ;_ @_ ">
                  <c:v>47828.275126671622</c:v>
                </c:pt>
                <c:pt idx="1643" formatCode="_ * #,##0_ ;_ * \-#,##0_ ;_ * &quot;-&quot;_ ;_ @_ ">
                  <c:v>49215.401781974513</c:v>
                </c:pt>
                <c:pt idx="1644" formatCode="_ * #,##0_ ;_ * \-#,##0_ ;_ * &quot;-&quot;_ ;_ @_ ">
                  <c:v>50713.997119165171</c:v>
                </c:pt>
                <c:pt idx="1645" formatCode="_ * #,##0_ ;_ * \-#,##0_ ;_ * &quot;-&quot;_ ;_ @_ ">
                  <c:v>53430.921710638802</c:v>
                </c:pt>
                <c:pt idx="1646" formatCode="_ * #,##0_ ;_ * \-#,##0_ ;_ * &quot;-&quot;_ ;_ @_ ">
                  <c:v>56302.903747073658</c:v>
                </c:pt>
                <c:pt idx="1647" formatCode="_ * #,##0_ ;_ * \-#,##0_ ;_ * &quot;-&quot;_ ;_ @_ ">
                  <c:v>57810.475538460785</c:v>
                </c:pt>
                <c:pt idx="1648" formatCode="_ * #,##0_ ;_ * \-#,##0_ ;_ * &quot;-&quot;_ ;_ @_ ">
                  <c:v>58375.312290443115</c:v>
                </c:pt>
                <c:pt idx="1649" formatCode="_ * #,##0_ ;_ * \-#,##0_ ;_ * &quot;-&quot;_ ;_ @_ ">
                  <c:v>58483.423276402471</c:v>
                </c:pt>
                <c:pt idx="1650" formatCode="_ * #,##0_ ;_ * \-#,##0_ ;_ * &quot;-&quot;_ ;_ @_ ">
                  <c:v>58840.889186124616</c:v>
                </c:pt>
                <c:pt idx="1651" formatCode="_ * #,##0_ ;_ * \-#,##0_ ;_ * &quot;-&quot;_ ;_ @_ ">
                  <c:v>59236.332215297225</c:v>
                </c:pt>
                <c:pt idx="1652" formatCode="_ * #,##0_ ;_ * \-#,##0_ ;_ * &quot;-&quot;_ ;_ @_ ">
                  <c:v>59850.11850323464</c:v>
                </c:pt>
                <c:pt idx="1653" formatCode="_ * #,##0_ ;_ * \-#,##0_ ;_ * &quot;-&quot;_ ;_ @_ ">
                  <c:v>60557.784097567914</c:v>
                </c:pt>
                <c:pt idx="1654" formatCode="_ * #,##0_ ;_ * \-#,##0_ ;_ * &quot;-&quot;_ ;_ @_ ">
                  <c:v>60564.491871615042</c:v>
                </c:pt>
                <c:pt idx="1655" formatCode="_ * #,##0_ ;_ * \-#,##0_ ;_ * &quot;-&quot;_ ;_ @_ ">
                  <c:v>60552.993740010512</c:v>
                </c:pt>
                <c:pt idx="1656" formatCode="_ * #,##0_ ;_ * \-#,##0_ ;_ * &quot;-&quot;_ ;_ @_ ">
                  <c:v>60573.118336344261</c:v>
                </c:pt>
                <c:pt idx="1657" formatCode="_ * #,##0_ ;_ * \-#,##0_ ;_ * &quot;-&quot;_ ;_ @_ ">
                  <c:v>61284.054323306387</c:v>
                </c:pt>
                <c:pt idx="1658" formatCode="_ * #,##0_ ;_ * \-#,##0_ ;_ * &quot;-&quot;_ ;_ @_ ">
                  <c:v>61239.46436255108</c:v>
                </c:pt>
                <c:pt idx="1659" formatCode="_ * #,##0_ ;_ * \-#,##0_ ;_ * &quot;-&quot;_ ;_ @_ ">
                  <c:v>61074.273436013507</c:v>
                </c:pt>
                <c:pt idx="1660" formatCode="_ * #,##0_ ;_ * \-#,##0_ ;_ * &quot;-&quot;_ ;_ @_ ">
                  <c:v>62628.236701648122</c:v>
                </c:pt>
                <c:pt idx="1661" formatCode="_ * #,##0_ ;_ * \-#,##0_ ;_ * &quot;-&quot;_ ;_ @_ ">
                  <c:v>64385.927722732951</c:v>
                </c:pt>
                <c:pt idx="1662" formatCode="_ * #,##0_ ;_ * \-#,##0_ ;_ * &quot;-&quot;_ ;_ @_ ">
                  <c:v>66379.343249882499</c:v>
                </c:pt>
                <c:pt idx="1663" formatCode="_ * #,##0_ ;_ * \-#,##0_ ;_ * &quot;-&quot;_ ;_ @_ ">
                  <c:v>66995.626112817568</c:v>
                </c:pt>
                <c:pt idx="1664" formatCode="_ * #,##0_ ;_ * \-#,##0_ ;_ * &quot;-&quot;_ ;_ @_ ">
                  <c:v>66846.072901033316</c:v>
                </c:pt>
                <c:pt idx="1665" formatCode="_ * #,##0_ ;_ * \-#,##0_ ;_ * &quot;-&quot;_ ;_ @_ ">
                  <c:v>66901.813895444095</c:v>
                </c:pt>
                <c:pt idx="1666" formatCode="_ * #,##0_ ;_ * \-#,##0_ ;_ * &quot;-&quot;_ ;_ @_ ">
                  <c:v>66792.522962796778</c:v>
                </c:pt>
                <c:pt idx="1667" formatCode="_ * #,##0_ ;_ * \-#,##0_ ;_ * &quot;-&quot;_ ;_ @_ ">
                  <c:v>67006.332063661714</c:v>
                </c:pt>
                <c:pt idx="1668" formatCode="_ * #,##0_ ;_ * \-#,##0_ ;_ * &quot;-&quot;_ ;_ @_ ">
                  <c:v>67054.736399145375</c:v>
                </c:pt>
                <c:pt idx="1669" formatCode="_ * #,##0_ ;_ * \-#,##0_ ;_ * &quot;-&quot;_ ;_ @_ ">
                  <c:v>67071.589086500244</c:v>
                </c:pt>
                <c:pt idx="1670" formatCode="_ * #,##0_ ;_ * \-#,##0_ ;_ * &quot;-&quot;_ ;_ @_ ">
                  <c:v>67009.486737885149</c:v>
                </c:pt>
                <c:pt idx="1671" formatCode="_ * #,##0_ ;_ * \-#,##0_ ;_ * &quot;-&quot;_ ;_ @_ ">
                  <c:v>67092.666861895894</c:v>
                </c:pt>
                <c:pt idx="1672" formatCode="_ * #,##0_ ;_ * \-#,##0_ ;_ * &quot;-&quot;_ ;_ @_ ">
                  <c:v>67685.306126489144</c:v>
                </c:pt>
                <c:pt idx="1673" formatCode="_ * #,##0_ ;_ * \-#,##0_ ;_ * &quot;-&quot;_ ;_ @_ ">
                  <c:v>67767.510678093866</c:v>
                </c:pt>
                <c:pt idx="1674" formatCode="_ * #,##0_ ;_ * \-#,##0_ ;_ * &quot;-&quot;_ ;_ @_ ">
                  <c:v>67523.616228310217</c:v>
                </c:pt>
                <c:pt idx="1675" formatCode="_ * #,##0_ ;_ * \-#,##0_ ;_ * &quot;-&quot;_ ;_ @_ ">
                  <c:v>67523.616228310217</c:v>
                </c:pt>
                <c:pt idx="1676" formatCode="_ * #,##0_ ;_ * \-#,##0_ ;_ * &quot;-&quot;_ ;_ @_ ">
                  <c:v>67523.616228310217</c:v>
                </c:pt>
                <c:pt idx="1677" formatCode="_ * #,##0_ ;_ * \-#,##0_ ;_ * &quot;-&quot;_ ;_ @_ ">
                  <c:v>67834.826441639656</c:v>
                </c:pt>
                <c:pt idx="1678" formatCode="_ * #,##0_ ;_ * \-#,##0_ ;_ * &quot;-&quot;_ ;_ @_ ">
                  <c:v>67828.427332170904</c:v>
                </c:pt>
                <c:pt idx="1679" formatCode="_ * #,##0_ ;_ * \-#,##0_ ;_ * &quot;-&quot;_ ;_ @_ ">
                  <c:v>68057.476937622094</c:v>
                </c:pt>
                <c:pt idx="1680" formatCode="_ * #,##0_ ;_ * \-#,##0_ ;_ * &quot;-&quot;_ ;_ @_ ">
                  <c:v>68004.056626054109</c:v>
                </c:pt>
                <c:pt idx="1681" formatCode="_ * #,##0_ ;_ * \-#,##0_ ;_ * &quot;-&quot;_ ;_ @_ ">
                  <c:v>68049.993042079368</c:v>
                </c:pt>
                <c:pt idx="1682" formatCode="_ * #,##0_ ;_ * \-#,##0_ ;_ * &quot;-&quot;_ ;_ @_ ">
                  <c:v>67328.454185939947</c:v>
                </c:pt>
                <c:pt idx="1683" formatCode="_ * #,##0_ ;_ * \-#,##0_ ;_ * &quot;-&quot;_ ;_ @_ ">
                  <c:v>67220.786082231076</c:v>
                </c:pt>
                <c:pt idx="1684" formatCode="_ * #,##0_ ;_ * \-#,##0_ ;_ * &quot;-&quot;_ ;_ @_ ">
                  <c:v>67293.582664506423</c:v>
                </c:pt>
                <c:pt idx="1685" formatCode="_ * #,##0_ ;_ * \-#,##0_ ;_ * &quot;-&quot;_ ;_ @_ ">
                  <c:v>67340.086059101115</c:v>
                </c:pt>
                <c:pt idx="1686" formatCode="_ * #,##0_ ;_ * \-#,##0_ ;_ * &quot;-&quot;_ ;_ @_ ">
                  <c:v>67062.025799155817</c:v>
                </c:pt>
                <c:pt idx="1687" formatCode="_ * #,##0_ ;_ * \-#,##0_ ;_ * &quot;-&quot;_ ;_ @_ ">
                  <c:v>65828.51004508599</c:v>
                </c:pt>
                <c:pt idx="1688" formatCode="_ * #,##0_ ;_ * \-#,##0_ ;_ * &quot;-&quot;_ ;_ @_ ">
                  <c:v>65507.056859165037</c:v>
                </c:pt>
                <c:pt idx="1689" formatCode="_ * #,##0_ ;_ * \-#,##0_ ;_ * &quot;-&quot;_ ;_ @_ ">
                  <c:v>64860.09412268181</c:v>
                </c:pt>
                <c:pt idx="1690" formatCode="_ * #,##0_ ;_ * \-#,##0_ ;_ * &quot;-&quot;_ ;_ @_ ">
                  <c:v>64016.755255782358</c:v>
                </c:pt>
                <c:pt idx="1691" formatCode="_ * #,##0_ ;_ * \-#,##0_ ;_ * &quot;-&quot;_ ;_ @_ ">
                  <c:v>63774.150157147611</c:v>
                </c:pt>
                <c:pt idx="1692" formatCode="_ * #,##0_ ;_ * \-#,##0_ ;_ * &quot;-&quot;_ ;_ @_ ">
                  <c:v>63060.819766376866</c:v>
                </c:pt>
                <c:pt idx="1693" formatCode="_ * #,##0_ ;_ * \-#,##0_ ;_ * &quot;-&quot;_ ;_ @_ ">
                  <c:v>62432.742908775559</c:v>
                </c:pt>
                <c:pt idx="1694" formatCode="_ * #,##0_ ;_ * \-#,##0_ ;_ * &quot;-&quot;_ ;_ @_ ">
                  <c:v>62603.739753240836</c:v>
                </c:pt>
                <c:pt idx="1695" formatCode="_ * #,##0_ ;_ * \-#,##0_ ;_ * &quot;-&quot;_ ;_ @_ ">
                  <c:v>62603.739753240836</c:v>
                </c:pt>
                <c:pt idx="1696" formatCode="_ * #,##0_ ;_ * \-#,##0_ ;_ * &quot;-&quot;_ ;_ @_ ">
                  <c:v>62603.739753240836</c:v>
                </c:pt>
                <c:pt idx="1697" formatCode="_ * #,##0_ ;_ * \-#,##0_ ;_ * &quot;-&quot;_ ;_ @_ ">
                  <c:v>62603.739753240836</c:v>
                </c:pt>
                <c:pt idx="1698" formatCode="_ * #,##0_ ;_ * \-#,##0_ ;_ * &quot;-&quot;_ ;_ @_ ">
                  <c:v>61494.040595905848</c:v>
                </c:pt>
                <c:pt idx="1699" formatCode="_ * #,##0_ ;_ * \-#,##0_ ;_ * &quot;-&quot;_ ;_ @_ ">
                  <c:v>61392.577458185355</c:v>
                </c:pt>
                <c:pt idx="1700" formatCode="_ * #,##0_ ;_ * \-#,##0_ ;_ * &quot;-&quot;_ ;_ @_ ">
                  <c:v>60808.824418825418</c:v>
                </c:pt>
                <c:pt idx="1701" formatCode="_ * #,##0_ ;_ * \-#,##0_ ;_ * &quot;-&quot;_ ;_ @_ ">
                  <c:v>60773.61061342452</c:v>
                </c:pt>
                <c:pt idx="1702" formatCode="_ * #,##0_ ;_ * \-#,##0_ ;_ * &quot;-&quot;_ ;_ @_ ">
                  <c:v>60891.14887576508</c:v>
                </c:pt>
                <c:pt idx="1703" formatCode="_ * #,##0_ ;_ * \-#,##0_ ;_ * &quot;-&quot;_ ;_ @_ ">
                  <c:v>60311.515170008715</c:v>
                </c:pt>
                <c:pt idx="1704" formatCode="_ * #,##0_ ;_ * \-#,##0_ ;_ * &quot;-&quot;_ ;_ @_ ">
                  <c:v>60285.753166533628</c:v>
                </c:pt>
                <c:pt idx="1705" formatCode="_ * #,##0_ ;_ * \-#,##0_ ;_ * &quot;-&quot;_ ;_ @_ ">
                  <c:v>60313.292671524163</c:v>
                </c:pt>
                <c:pt idx="1706" formatCode="_ * #,##0_ ;_ * \-#,##0_ ;_ * &quot;-&quot;_ ;_ @_ ">
                  <c:v>60746.550810844965</c:v>
                </c:pt>
                <c:pt idx="1707" formatCode="_ * #,##0_ ;_ * \-#,##0_ ;_ * &quot;-&quot;_ ;_ @_ ">
                  <c:v>60598.151579495738</c:v>
                </c:pt>
                <c:pt idx="1708" formatCode="_ * #,##0_ ;_ * \-#,##0_ ;_ * &quot;-&quot;_ ;_ @_ ">
                  <c:v>60974.604901039864</c:v>
                </c:pt>
                <c:pt idx="1709" formatCode="_ * #,##0_ ;_ * \-#,##0_ ;_ * &quot;-&quot;_ ;_ @_ ">
                  <c:v>61152.253906802653</c:v>
                </c:pt>
                <c:pt idx="1710" formatCode="_ * #,##0_ ;_ * \-#,##0_ ;_ * &quot;-&quot;_ ;_ @_ ">
                  <c:v>61550.451208059028</c:v>
                </c:pt>
                <c:pt idx="1711" formatCode="_ * #,##0_ ;_ * \-#,##0_ ;_ * &quot;-&quot;_ ;_ @_ ">
                  <c:v>61513.448967977238</c:v>
                </c:pt>
                <c:pt idx="1712" formatCode="_ * #,##0_ ;_ * \-#,##0_ ;_ * &quot;-&quot;_ ;_ @_ ">
                  <c:v>61150.426611819479</c:v>
                </c:pt>
                <c:pt idx="1713" formatCode="_ * #,##0_ ;_ * \-#,##0_ ;_ * &quot;-&quot;_ ;_ @_ ">
                  <c:v>61129.695151266118</c:v>
                </c:pt>
                <c:pt idx="1714" formatCode="_ * #,##0_ ;_ * \-#,##0_ ;_ * &quot;-&quot;_ ;_ @_ ">
                  <c:v>61754.308469309508</c:v>
                </c:pt>
                <c:pt idx="1715" formatCode="_ * #,##0_ ;_ * \-#,##0_ ;_ * &quot;-&quot;_ ;_ @_ ">
                  <c:v>62239.434640091335</c:v>
                </c:pt>
                <c:pt idx="1716" formatCode="_ * #,##0_ ;_ * \-#,##0_ ;_ * &quot;-&quot;_ ;_ @_ ">
                  <c:v>62142.415826539233</c:v>
                </c:pt>
                <c:pt idx="1717" formatCode="_ * #,##0_ ;_ * \-#,##0_ ;_ * &quot;-&quot;_ ;_ @_ ">
                  <c:v>62008.580346310977</c:v>
                </c:pt>
                <c:pt idx="1718" formatCode="_ * #,##0_ ;_ * \-#,##0_ ;_ * &quot;-&quot;_ ;_ @_ ">
                  <c:v>62781.194979258296</c:v>
                </c:pt>
                <c:pt idx="1719" formatCode="_ * #,##0_ ;_ * \-#,##0_ ;_ * &quot;-&quot;_ ;_ @_ ">
                  <c:v>62781.194979258296</c:v>
                </c:pt>
                <c:pt idx="1720" formatCode="_ * #,##0_ ;_ * \-#,##0_ ;_ * &quot;-&quot;_ ;_ @_ ">
                  <c:v>63506.570835362108</c:v>
                </c:pt>
                <c:pt idx="1721" formatCode="_ * #,##0_ ;_ * \-#,##0_ ;_ * &quot;-&quot;_ ;_ @_ ">
                  <c:v>63348.53034726272</c:v>
                </c:pt>
                <c:pt idx="1722" formatCode="_ * #,##0_ ;_ * \-#,##0_ ;_ * &quot;-&quot;_ ;_ @_ ">
                  <c:v>63222.473994047694</c:v>
                </c:pt>
                <c:pt idx="1723" formatCode="_ * #,##0_ ;_ * \-#,##0_ ;_ * &quot;-&quot;_ ;_ @_ ">
                  <c:v>63140.28713954665</c:v>
                </c:pt>
                <c:pt idx="1724" formatCode="_ * #,##0_ ;_ * \-#,##0_ ;_ * &quot;-&quot;_ ;_ @_ ">
                  <c:v>62984.062196332728</c:v>
                </c:pt>
                <c:pt idx="1725" formatCode="_ * #,##0_ ;_ * \-#,##0_ ;_ * &quot;-&quot;_ ;_ @_ ">
                  <c:v>62559.792094486118</c:v>
                </c:pt>
                <c:pt idx="1726" formatCode="_ * #,##0_ ;_ * \-#,##0_ ;_ * &quot;-&quot;_ ;_ @_ ">
                  <c:v>62686.006776652714</c:v>
                </c:pt>
                <c:pt idx="1727" formatCode="_ * #,##0_ ;_ * \-#,##0_ ;_ * &quot;-&quot;_ ;_ @_ ">
                  <c:v>62929.659664539446</c:v>
                </c:pt>
                <c:pt idx="1728" formatCode="_ * #,##0_ ;_ * \-#,##0_ ;_ * &quot;-&quot;_ ;_ @_ ">
                  <c:v>63028.216049372946</c:v>
                </c:pt>
                <c:pt idx="1729" formatCode="_ * #,##0_ ;_ * \-#,##0_ ;_ * &quot;-&quot;_ ;_ @_ ">
                  <c:v>62912.795224055852</c:v>
                </c:pt>
                <c:pt idx="1730" formatCode="_ * #,##0_ ;_ * \-#,##0_ ;_ * &quot;-&quot;_ ;_ @_ ">
                  <c:v>63140.28713954665</c:v>
                </c:pt>
                <c:pt idx="1731" formatCode="_ * #,##0_ ;_ * \-#,##0_ ;_ * &quot;-&quot;_ ;_ @_ ">
                  <c:v>63168.603285957986</c:v>
                </c:pt>
                <c:pt idx="1732" formatCode="_ * #,##0_ ;_ * \-#,##0_ ;_ * &quot;-&quot;_ ;_ @_ ">
                  <c:v>63047.964382587459</c:v>
                </c:pt>
                <c:pt idx="1733" formatCode="_ * #,##0_ ;_ * \-#,##0_ ;_ * &quot;-&quot;_ ;_ @_ ">
                  <c:v>63079.022493120756</c:v>
                </c:pt>
                <c:pt idx="1734" formatCode="_ * #,##0_ ;_ * \-#,##0_ ;_ * &quot;-&quot;_ ;_ @_ ">
                  <c:v>63165.77052847857</c:v>
                </c:pt>
                <c:pt idx="1735" formatCode="_ * #,##0_ ;_ * \-#,##0_ ;_ * &quot;-&quot;_ ;_ @_ ">
                  <c:v>63146.891969487428</c:v>
                </c:pt>
                <c:pt idx="1736" formatCode="_ * #,##0_ ;_ * \-#,##0_ ;_ * &quot;-&quot;_ ;_ @_ ">
                  <c:v>62994.390530920682</c:v>
                </c:pt>
                <c:pt idx="1737" formatCode="_ * #,##0_ ;_ * \-#,##0_ ;_ * &quot;-&quot;_ ;_ @_ ">
                  <c:v>63061.136814669066</c:v>
                </c:pt>
                <c:pt idx="1738" formatCode="_ * #,##0_ ;_ * \-#,##0_ ;_ * &quot;-&quot;_ ;_ @_ ">
                  <c:v>63076.197764156845</c:v>
                </c:pt>
                <c:pt idx="1739" formatCode="_ * #,##0_ ;_ * \-#,##0_ ;_ * &quot;-&quot;_ ;_ @_ ">
                  <c:v>63055.490812715951</c:v>
                </c:pt>
                <c:pt idx="1740" formatCode="_ * #,##0_ ;_ * \-#,##0_ ;_ * &quot;-&quot;_ ;_ @_ ">
                  <c:v>63063.960194820756</c:v>
                </c:pt>
                <c:pt idx="1741" formatCode="_ * #,##0_ ;_ * \-#,##0_ ;_ * &quot;-&quot;_ ;_ @_ ">
                  <c:v>62884.707900861045</c:v>
                </c:pt>
                <c:pt idx="1742" formatCode="_ * #,##0_ ;_ * \-#,##0_ ;_ * &quot;-&quot;_ ;_ @_ ">
                  <c:v>62994.390530920682</c:v>
                </c:pt>
                <c:pt idx="1743" formatCode="_ * #,##0_ ;_ * \-#,##0_ ;_ * &quot;-&quot;_ ;_ @_ ">
                  <c:v>63063.019040013118</c:v>
                </c:pt>
                <c:pt idx="1744" formatCode="_ * #,##0_ ;_ * \-#,##0_ ;_ * &quot;-&quot;_ ;_ @_ ">
                  <c:v>63120.480937085995</c:v>
                </c:pt>
                <c:pt idx="1745" formatCode="_ * #,##0_ ;_ * \-#,##0_ ;_ * &quot;-&quot;_ ;_ @_ ">
                  <c:v>62891.259366187813</c:v>
                </c:pt>
                <c:pt idx="1746" formatCode="_ * #,##0_ ;_ * \-#,##0_ ;_ * &quot;-&quot;_ ;_ @_ ">
                  <c:v>62836.082570955099</c:v>
                </c:pt>
                <c:pt idx="1747" formatCode="_ * #,##0_ ;_ * \-#,##0_ ;_ * &quot;-&quot;_ ;_ @_ ">
                  <c:v>62894.067554946036</c:v>
                </c:pt>
                <c:pt idx="1748" formatCode="_ * #,##0_ ;_ * \-#,##0_ ;_ * &quot;-&quot;_ ;_ @_ ">
                  <c:v>62545.902470569701</c:v>
                </c:pt>
                <c:pt idx="1749" formatCode="_ * #,##0_ ;_ * \-#,##0_ ;_ * &quot;-&quot;_ ;_ @_ ">
                  <c:v>62535.720665573899</c:v>
                </c:pt>
                <c:pt idx="1750" formatCode="_ * #,##0_ ;_ * \-#,##0_ ;_ * &quot;-&quot;_ ;_ @_ ">
                  <c:v>62665.555178760223</c:v>
                </c:pt>
                <c:pt idx="1751" formatCode="_ * #,##0_ ;_ * \-#,##0_ ;_ * &quot;-&quot;_ ;_ @_ ">
                  <c:v>62656.263408768413</c:v>
                </c:pt>
                <c:pt idx="1752" formatCode="_ * #,##0_ ;_ * \-#,##0_ ;_ * &quot;-&quot;_ ;_ @_ ">
                  <c:v>62548.679901923671</c:v>
                </c:pt>
                <c:pt idx="1753" formatCode="_ * #,##0_ ;_ * \-#,##0_ ;_ * &quot;-&quot;_ ;_ @_ ">
                  <c:v>62447.001785395747</c:v>
                </c:pt>
                <c:pt idx="1754" formatCode="_ * #,##0_ ;_ * \-#,##0_ ;_ * &quot;-&quot;_ ;_ @_ ">
                  <c:v>62588.51687497829</c:v>
                </c:pt>
                <c:pt idx="1755" formatCode="_ * #,##0_ ;_ * \-#,##0_ ;_ * &quot;-&quot;_ ;_ @_ ">
                  <c:v>62594.07955700958</c:v>
                </c:pt>
                <c:pt idx="1756" formatCode="_ * #,##0_ ;_ * \-#,##0_ ;_ * &quot;-&quot;_ ;_ @_ ">
                  <c:v>62474.699382213541</c:v>
                </c:pt>
                <c:pt idx="1757" formatCode="_ * #,##0_ ;_ * \-#,##0_ ;_ * &quot;-&quot;_ ;_ @_ ">
                  <c:v>62519.066678712225</c:v>
                </c:pt>
                <c:pt idx="1758" formatCode="_ * #,##0_ ;_ * \-#,##0_ ;_ * &quot;-&quot;_ ;_ @_ ">
                  <c:v>62627.476424853783</c:v>
                </c:pt>
                <c:pt idx="1759" formatCode="_ * #,##0_ ;_ * \-#,##0_ ;_ * &quot;-&quot;_ ;_ @_ ">
                  <c:v>62653.476415066485</c:v>
                </c:pt>
                <c:pt idx="1760" formatCode="_ * #,##0_ ;_ * \-#,##0_ ;_ * &quot;-&quot;_ ;_ @_ ">
                  <c:v>62428.550360686677</c:v>
                </c:pt>
                <c:pt idx="1761" formatCode="_ * #,##0_ ;_ * \-#,##0_ ;_ * &quot;-&quot;_ ;_ @_ ">
                  <c:v>62579.247935048639</c:v>
                </c:pt>
                <c:pt idx="1762" formatCode="_ * #,##0_ ;_ * \-#,##0_ ;_ * &quot;-&quot;_ ;_ @_ ">
                  <c:v>62528.317798374657</c:v>
                </c:pt>
                <c:pt idx="1763" formatCode="_ * #,##0_ ;_ * \-#,##0_ ;_ * &quot;-&quot;_ ;_ @_ ">
                  <c:v>62608.918210987205</c:v>
                </c:pt>
                <c:pt idx="1764" formatCode="_ * #,##0_ ;_ * \-#,##0_ ;_ * &quot;-&quot;_ ;_ @_ ">
                  <c:v>62492.253905176942</c:v>
                </c:pt>
                <c:pt idx="1765" formatCode="_ * #,##0_ ;_ * \-#,##0_ ;_ * &quot;-&quot;_ ;_ @_ ">
                  <c:v>62591.29809240075</c:v>
                </c:pt>
                <c:pt idx="1766" formatCode="_ * #,##0_ ;_ * \-#,##0_ ;_ * &quot;-&quot;_ ;_ @_ ">
                  <c:v>62577.394476493246</c:v>
                </c:pt>
                <c:pt idx="1767" formatCode="_ * #,##0_ ;_ * \-#,##0_ ;_ * &quot;-&quot;_ ;_ @_ ">
                  <c:v>62846.36242621969</c:v>
                </c:pt>
                <c:pt idx="1768" formatCode="_ * #,##0_ ;_ * \-#,##0_ ;_ * &quot;-&quot;_ ;_ @_ ">
                  <c:v>62650.689669288338</c:v>
                </c:pt>
                <c:pt idx="1769" formatCode="_ * #,##0_ ;_ * \-#,##0_ ;_ * &quot;-&quot;_ ;_ @_ ">
                  <c:v>62669.272658452857</c:v>
                </c:pt>
                <c:pt idx="1770" formatCode="_ * #,##0_ ;_ * \-#,##0_ ;_ * &quot;-&quot;_ ;_ @_ ">
                  <c:v>62515.882104322489</c:v>
                </c:pt>
                <c:pt idx="1771" formatCode="_ * #,##0_ ;_ * \-#,##0_ ;_ * &quot;-&quot;_ ;_ @_ ">
                  <c:v>62380.502553494065</c:v>
                </c:pt>
                <c:pt idx="1772" formatCode="_ * #,##0_ ;_ * \-#,##0_ ;_ * &quot;-&quot;_ ;_ @_ ">
                  <c:v>62445.81667187158</c:v>
                </c:pt>
                <c:pt idx="1773" formatCode="_ * #,##0_ ;_ * \-#,##0_ ;_ * &quot;-&quot;_ ;_ @_ ">
                  <c:v>62397.967586700914</c:v>
                </c:pt>
                <c:pt idx="1774" formatCode="_ * #,##0_ ;_ * \-#,##0_ ;_ * &quot;-&quot;_ ;_ @_ ">
                  <c:v>62111.494871161172</c:v>
                </c:pt>
                <c:pt idx="1775" formatCode="_ * #,##0_ ;_ * \-#,##0_ ;_ * &quot;-&quot;_ ;_ @_ ">
                  <c:v>61962.280155051732</c:v>
                </c:pt>
                <c:pt idx="1776" formatCode="_ * #,##0_ ;_ * \-#,##0_ ;_ * &quot;-&quot;_ ;_ @_ ">
                  <c:v>62082.850502683359</c:v>
                </c:pt>
                <c:pt idx="1777" formatCode="_ * #,##0_ ;_ * \-#,##0_ ;_ * &quot;-&quot;_ ;_ @_ ">
                  <c:v>61861.109874749003</c:v>
                </c:pt>
                <c:pt idx="1778" formatCode="_ * #,##0_ ;_ * \-#,##0_ ;_ * &quot;-&quot;_ ;_ @_ ">
                  <c:v>61954.138174654086</c:v>
                </c:pt>
                <c:pt idx="1779" formatCode="_ * #,##0_ ;_ * \-#,##0_ ;_ * &quot;-&quot;_ ;_ @_ ">
                  <c:v>61751.281805934595</c:v>
                </c:pt>
                <c:pt idx="1780" formatCode="_ * #,##0_ ;_ * \-#,##0_ ;_ * &quot;-&quot;_ ;_ @_ ">
                  <c:v>61419.679710780561</c:v>
                </c:pt>
                <c:pt idx="1781" formatCode="_ * #,##0_ ;_ * \-#,##0_ ;_ * &quot;-&quot;_ ;_ @_ ">
                  <c:v>61396.574237613328</c:v>
                </c:pt>
                <c:pt idx="1782" formatCode="_ * #,##0_ ;_ * \-#,##0_ ;_ * &quot;-&quot;_ ;_ @_ ">
                  <c:v>61712.126863179663</c:v>
                </c:pt>
                <c:pt idx="1783" formatCode="_ * #,##0_ ;_ * \-#,##0_ ;_ * &quot;-&quot;_ ;_ @_ ">
                  <c:v>61563.810473150879</c:v>
                </c:pt>
                <c:pt idx="1784" formatCode="_ * #,##0_ ;_ * \-#,##0_ ;_ * &quot;-&quot;_ ;_ @_ ">
                  <c:v>61626.266512761322</c:v>
                </c:pt>
                <c:pt idx="1785" formatCode="_ * #,##0_ ;_ * \-#,##0_ ;_ * &quot;-&quot;_ ;_ @_ ">
                  <c:v>61451.715415382969</c:v>
                </c:pt>
                <c:pt idx="1786" formatCode="_ * #,##0_ ;_ * \-#,##0_ ;_ * &quot;-&quot;_ ;_ @_ ">
                  <c:v>61270.57224678489</c:v>
                </c:pt>
                <c:pt idx="1787" formatCode="_ * #,##0_ ;_ * \-#,##0_ ;_ * &quot;-&quot;_ ;_ @_ ">
                  <c:v>61172.93480680279</c:v>
                </c:pt>
                <c:pt idx="1788" formatCode="_ * #,##0_ ;_ * \-#,##0_ ;_ * &quot;-&quot;_ ;_ @_ ">
                  <c:v>61243.272779444851</c:v>
                </c:pt>
                <c:pt idx="1789" formatCode="_ * #,##0_ ;_ * \-#,##0_ ;_ * &quot;-&quot;_ ;_ @_ ">
                  <c:v>61773.782746652752</c:v>
                </c:pt>
                <c:pt idx="1790" formatCode="_ * #,##0_ ;_ * \-#,##0_ ;_ * &quot;-&quot;_ ;_ @_ ">
                  <c:v>61773.782746652752</c:v>
                </c:pt>
                <c:pt idx="1791" formatCode="_ * #,##0_ ;_ * \-#,##0_ ;_ * &quot;-&quot;_ ;_ @_ ">
                  <c:v>61738.129455983013</c:v>
                </c:pt>
                <c:pt idx="1792" formatCode="_ * #,##0_ ;_ * \-#,##0_ ;_ * &quot;-&quot;_ ;_ @_ ">
                  <c:v>61460.557067811525</c:v>
                </c:pt>
                <c:pt idx="1793" formatCode="_ * #,##0_ ;_ * \-#,##0_ ;_ * &quot;-&quot;_ ;_ @_ ">
                  <c:v>61172.348124937846</c:v>
                </c:pt>
                <c:pt idx="1794" formatCode="_ * #,##0_ ;_ * \-#,##0_ ;_ * &quot;-&quot;_ ;_ @_ ">
                  <c:v>61492.202332777313</c:v>
                </c:pt>
                <c:pt idx="1795" formatCode="_ * #,##0_ ;_ * \-#,##0_ ;_ * &quot;-&quot;_ ;_ @_ ">
                  <c:v>61334.192391022858</c:v>
                </c:pt>
                <c:pt idx="1796" formatCode="_ * #,##0_ ;_ * \-#,##0_ ;_ * &quot;-&quot;_ ;_ @_ ">
                  <c:v>61344.053895006975</c:v>
                </c:pt>
                <c:pt idx="1797" formatCode="_ * #,##0_ ;_ * \-#,##0_ ;_ * &quot;-&quot;_ ;_ @_ ">
                  <c:v>61066.490801867672</c:v>
                </c:pt>
                <c:pt idx="1798" formatCode="_ * #,##0_ ;_ * \-#,##0_ ;_ * &quot;-&quot;_ ;_ @_ ">
                  <c:v>60825.782830325581</c:v>
                </c:pt>
                <c:pt idx="1799" formatCode="_ * #,##0_ ;_ * \-#,##0_ ;_ * &quot;-&quot;_ ;_ @_ ">
                  <c:v>60397.426237858599</c:v>
                </c:pt>
                <c:pt idx="1800" formatCode="_ * #,##0_ ;_ * \-#,##0_ ;_ * &quot;-&quot;_ ;_ @_ ">
                  <c:v>60694.087416348804</c:v>
                </c:pt>
                <c:pt idx="1801" formatCode="_ * #,##0_ ;_ * \-#,##0_ ;_ * &quot;-&quot;_ ;_ @_ ">
                  <c:v>61598.277369335505</c:v>
                </c:pt>
                <c:pt idx="1802" formatCode="_ * #,##0_ ;_ * \-#,##0_ ;_ * &quot;-&quot;_ ;_ @_ ">
                  <c:v>61389.542147085413</c:v>
                </c:pt>
                <c:pt idx="1803" formatCode="_ * #,##0_ ;_ * \-#,##0_ ;_ * &quot;-&quot;_ ;_ @_ ">
                  <c:v>62040.926641789854</c:v>
                </c:pt>
                <c:pt idx="1804" formatCode="_ * #,##0_ ;_ * \-#,##0_ ;_ * &quot;-&quot;_ ;_ @_ ">
                  <c:v>62118.521392648756</c:v>
                </c:pt>
                <c:pt idx="1805" formatCode="_ * #,##0_ ;_ * \-#,##0_ ;_ * &quot;-&quot;_ ;_ @_ ">
                  <c:v>62118.521392648756</c:v>
                </c:pt>
                <c:pt idx="1806" formatCode="_ * #,##0_ ;_ * \-#,##0_ ;_ * &quot;-&quot;_ ;_ @_ ">
                  <c:v>62118.521392648756</c:v>
                </c:pt>
                <c:pt idx="1807" formatCode="_ * #,##0_ ;_ * \-#,##0_ ;_ * &quot;-&quot;_ ;_ @_ ">
                  <c:v>62118.521392648756</c:v>
                </c:pt>
                <c:pt idx="1808" formatCode="_ * #,##0_ ;_ * \-#,##0_ ;_ * &quot;-&quot;_ ;_ @_ ">
                  <c:v>62118.521392648756</c:v>
                </c:pt>
                <c:pt idx="1809" formatCode="_ * #,##0_ ;_ * \-#,##0_ ;_ * &quot;-&quot;_ ;_ @_ ">
                  <c:v>62118.521392648756</c:v>
                </c:pt>
                <c:pt idx="1810" formatCode="_ * #,##0_ ;_ * \-#,##0_ ;_ * &quot;-&quot;_ ;_ @_ ">
                  <c:v>62394.859405644755</c:v>
                </c:pt>
                <c:pt idx="1811" formatCode="_ * #,##0_ ;_ * \-#,##0_ ;_ * &quot;-&quot;_ ;_ @_ ">
                  <c:v>62896.334865765399</c:v>
                </c:pt>
                <c:pt idx="1812" formatCode="_ * #,##0_ ;_ * \-#,##0_ ;_ * &quot;-&quot;_ ;_ @_ ">
                  <c:v>63212.887189726483</c:v>
                </c:pt>
                <c:pt idx="1813" formatCode="_ * #,##0_ ;_ * \-#,##0_ ;_ * &quot;-&quot;_ ;_ @_ ">
                  <c:v>63876.783844049307</c:v>
                </c:pt>
                <c:pt idx="1814" formatCode="_ * #,##0_ ;_ * \-#,##0_ ;_ * &quot;-&quot;_ ;_ @_ ">
                  <c:v>64287.713664368923</c:v>
                </c:pt>
                <c:pt idx="1815" formatCode="_ * #,##0_ ;_ * \-#,##0_ ;_ * &quot;-&quot;_ ;_ @_ ">
                  <c:v>64866.832389638774</c:v>
                </c:pt>
                <c:pt idx="1816" formatCode="_ * #,##0_ ;_ * \-#,##0_ ;_ * &quot;-&quot;_ ;_ @_ ">
                  <c:v>65428.951592282661</c:v>
                </c:pt>
                <c:pt idx="1817" formatCode="_ * #,##0_ ;_ * \-#,##0_ ;_ * &quot;-&quot;_ ;_ @_ ">
                  <c:v>65189.997932283455</c:v>
                </c:pt>
                <c:pt idx="1818" formatCode="_ * #,##0_ ;_ * \-#,##0_ ;_ * &quot;-&quot;_ ;_ @_ ">
                  <c:v>65318.308691260296</c:v>
                </c:pt>
                <c:pt idx="1819" formatCode="_ * #,##0_ ;_ * \-#,##0_ ;_ * &quot;-&quot;_ ;_ @_ ">
                  <c:v>65662.429267549989</c:v>
                </c:pt>
                <c:pt idx="1820" formatCode="_ * #,##0_ ;_ * \-#,##0_ ;_ * &quot;-&quot;_ ;_ @_ ">
                  <c:v>65369.511367471692</c:v>
                </c:pt>
                <c:pt idx="1821" formatCode="_ * #,##0_ ;_ * \-#,##0_ ;_ * &quot;-&quot;_ ;_ @_ ">
                  <c:v>65318.249626748511</c:v>
                </c:pt>
                <c:pt idx="1822" formatCode="_ * #,##0_ ;_ * \-#,##0_ ;_ * &quot;-&quot;_ ;_ @_ ">
                  <c:v>66929.945012577897</c:v>
                </c:pt>
                <c:pt idx="1823" formatCode="_ * #,##0_ ;_ * \-#,##0_ ;_ * &quot;-&quot;_ ;_ @_ ">
                  <c:v>66319.211754375618</c:v>
                </c:pt>
                <c:pt idx="1824" formatCode="_ * #,##0_ ;_ * \-#,##0_ ;_ * &quot;-&quot;_ ;_ @_ ">
                  <c:v>65962.820955461473</c:v>
                </c:pt>
                <c:pt idx="1825" formatCode="_ * #,##0_ ;_ * \-#,##0_ ;_ * &quot;-&quot;_ ;_ @_ ">
                  <c:v>67428.095445107523</c:v>
                </c:pt>
                <c:pt idx="1826" formatCode="_ * #,##0_ ;_ * \-#,##0_ ;_ * &quot;-&quot;_ ;_ @_ ">
                  <c:v>67676.657319397404</c:v>
                </c:pt>
                <c:pt idx="1827" formatCode="_ * #,##0_ ;_ * \-#,##0_ ;_ * &quot;-&quot;_ ;_ @_ ">
                  <c:v>67570.065309649683</c:v>
                </c:pt>
                <c:pt idx="1828" formatCode="_ * #,##0_ ;_ * \-#,##0_ ;_ * &quot;-&quot;_ ;_ @_ ">
                  <c:v>69280.540370971736</c:v>
                </c:pt>
                <c:pt idx="1829" formatCode="_ * #,##0_ ;_ * \-#,##0_ ;_ * &quot;-&quot;_ ;_ @_ ">
                  <c:v>69328.387214890841</c:v>
                </c:pt>
                <c:pt idx="1830" formatCode="_ * #,##0_ ;_ * \-#,##0_ ;_ * &quot;-&quot;_ ;_ @_ ">
                  <c:v>69452.688339169006</c:v>
                </c:pt>
                <c:pt idx="1831" formatCode="_ * #,##0_ ;_ * \-#,##0_ ;_ * &quot;-&quot;_ ;_ @_ ">
                  <c:v>69356.772459678366</c:v>
                </c:pt>
                <c:pt idx="1832" formatCode="_ * #,##0_ ;_ * \-#,##0_ ;_ * &quot;-&quot;_ ;_ @_ ">
                  <c:v>69882.750905243316</c:v>
                </c:pt>
                <c:pt idx="1833" formatCode="_ * #,##0_ ;_ * \-#,##0_ ;_ * &quot;-&quot;_ ;_ @_ ">
                  <c:v>71135.115697119778</c:v>
                </c:pt>
                <c:pt idx="1834" formatCode="_ * #,##0_ ;_ * \-#,##0_ ;_ * &quot;-&quot;_ ;_ @_ ">
                  <c:v>71419.897671122962</c:v>
                </c:pt>
                <c:pt idx="1835" formatCode="_ * #,##0_ ;_ * \-#,##0_ ;_ * &quot;-&quot;_ ;_ @_ ">
                  <c:v>71532.510238443807</c:v>
                </c:pt>
                <c:pt idx="1836" formatCode="_ * #,##0_ ;_ * \-#,##0_ ;_ * &quot;-&quot;_ ;_ @_ ">
                  <c:v>70876.749758071543</c:v>
                </c:pt>
                <c:pt idx="1837" formatCode="_ * #,##0_ ;_ * \-#,##0_ ;_ * &quot;-&quot;_ ;_ @_ ">
                  <c:v>70286.58877486705</c:v>
                </c:pt>
                <c:pt idx="1838" formatCode="_ * #,##0_ ;_ * \-#,##0_ ;_ * &quot;-&quot;_ ;_ @_ ">
                  <c:v>70661.724364833761</c:v>
                </c:pt>
                <c:pt idx="1839" formatCode="_ * #,##0_ ;_ * \-#,##0_ ;_ * &quot;-&quot;_ ;_ @_ ">
                  <c:v>70213.019012845718</c:v>
                </c:pt>
                <c:pt idx="1840" formatCode="_ * #,##0_ ;_ * \-#,##0_ ;_ * &quot;-&quot;_ ;_ @_ ">
                  <c:v>70462.799917750031</c:v>
                </c:pt>
                <c:pt idx="1841" formatCode="_ * #,##0_ ;_ * \-#,##0_ ;_ * &quot;-&quot;_ ;_ @_ ">
                  <c:v>70136.497364783325</c:v>
                </c:pt>
                <c:pt idx="1842" formatCode="_ * #,##0_ ;_ * \-#,##0_ ;_ * &quot;-&quot;_ ;_ @_ ">
                  <c:v>70096.117677337621</c:v>
                </c:pt>
                <c:pt idx="1843" formatCode="_ * #,##0_ ;_ * \-#,##0_ ;_ * &quot;-&quot;_ ;_ @_ ">
                  <c:v>69968.937003254527</c:v>
                </c:pt>
                <c:pt idx="1844" formatCode="_ * #,##0_ ;_ * \-#,##0_ ;_ * &quot;-&quot;_ ;_ @_ ">
                  <c:v>69562.146502423871</c:v>
                </c:pt>
                <c:pt idx="1845" formatCode="_ * #,##0_ ;_ * \-#,##0_ ;_ * &quot;-&quot;_ ;_ @_ ">
                  <c:v>70024.643977528336</c:v>
                </c:pt>
                <c:pt idx="1846" formatCode="_ * #,##0_ ;_ * \-#,##0_ ;_ * &quot;-&quot;_ ;_ @_ ">
                  <c:v>70685.160683029535</c:v>
                </c:pt>
                <c:pt idx="1847" formatCode="_ * #,##0_ ;_ * \-#,##0_ ;_ * &quot;-&quot;_ ;_ @_ ">
                  <c:v>71075.996487980083</c:v>
                </c:pt>
                <c:pt idx="1848" formatCode="_ * #,##0_ ;_ * \-#,##0_ ;_ * &quot;-&quot;_ ;_ @_ ">
                  <c:v>71074.988818078782</c:v>
                </c:pt>
                <c:pt idx="1849" formatCode="_ * #,##0_ ;_ * \-#,##0_ ;_ * &quot;-&quot;_ ;_ @_ ">
                  <c:v>72003.94019796318</c:v>
                </c:pt>
                <c:pt idx="1850" formatCode="_ * #,##0_ ;_ * \-#,##0_ ;_ * &quot;-&quot;_ ;_ @_ ">
                  <c:v>71669.397230638831</c:v>
                </c:pt>
                <c:pt idx="1851" formatCode="_ * #,##0_ ;_ * \-#,##0_ ;_ * &quot;-&quot;_ ;_ @_ ">
                  <c:v>71926.46106575591</c:v>
                </c:pt>
                <c:pt idx="1852" formatCode="_ * #,##0_ ;_ * \-#,##0_ ;_ * &quot;-&quot;_ ;_ @_ ">
                  <c:v>71953.301608680238</c:v>
                </c:pt>
                <c:pt idx="1853" formatCode="_ * #,##0_ ;_ * \-#,##0_ ;_ * &quot;-&quot;_ ;_ @_ ">
                  <c:v>72046.366065233189</c:v>
                </c:pt>
                <c:pt idx="1854" formatCode="_ * #,##0_ ;_ * \-#,##0_ ;_ * &quot;-&quot;_ ;_ @_ ">
                  <c:v>71848.118784154824</c:v>
                </c:pt>
                <c:pt idx="1855" formatCode="_ * #,##0_ ;_ * \-#,##0_ ;_ * &quot;-&quot;_ ;_ @_ ">
                  <c:v>72115.803850614771</c:v>
                </c:pt>
                <c:pt idx="1856" formatCode="_ * #,##0_ ;_ * \-#,##0_ ;_ * &quot;-&quot;_ ;_ @_ ">
                  <c:v>72005.075880362332</c:v>
                </c:pt>
                <c:pt idx="1857" formatCode="_ * #,##0_ ;_ * \-#,##0_ ;_ * &quot;-&quot;_ ;_ @_ ">
                  <c:v>71633.474163855266</c:v>
                </c:pt>
                <c:pt idx="1858" formatCode="_ * #,##0_ ;_ * \-#,##0_ ;_ * &quot;-&quot;_ ;_ @_ ">
                  <c:v>70870.058447178017</c:v>
                </c:pt>
                <c:pt idx="1859" formatCode="_ * #,##0_ ;_ * \-#,##0_ ;_ * &quot;-&quot;_ ;_ @_ ">
                  <c:v>70431.812306257052</c:v>
                </c:pt>
                <c:pt idx="1860" formatCode="_ * #,##0_ ;_ * \-#,##0_ ;_ * &quot;-&quot;_ ;_ @_ ">
                  <c:v>70230.548140212471</c:v>
                </c:pt>
                <c:pt idx="1861" formatCode="_ * #,##0_ ;_ * \-#,##0_ ;_ * &quot;-&quot;_ ;_ @_ ">
                  <c:v>69523.365047479965</c:v>
                </c:pt>
                <c:pt idx="1862" formatCode="_ * #,##0_ ;_ * \-#,##0_ ;_ * &quot;-&quot;_ ;_ @_ ">
                  <c:v>69487.535443710542</c:v>
                </c:pt>
                <c:pt idx="1863" formatCode="_ * #,##0_ ;_ * \-#,##0_ ;_ * &quot;-&quot;_ ;_ @_ ">
                  <c:v>69188.600655804126</c:v>
                </c:pt>
                <c:pt idx="1864" formatCode="_ * #,##0_ ;_ * \-#,##0_ ;_ * &quot;-&quot;_ ;_ @_ ">
                  <c:v>69332.782229861754</c:v>
                </c:pt>
                <c:pt idx="1865" formatCode="_ * #,##0_ ;_ * \-#,##0_ ;_ * &quot;-&quot;_ ;_ @_ ">
                  <c:v>68977.241070562392</c:v>
                </c:pt>
                <c:pt idx="1866" formatCode="_ * #,##0_ ;_ * \-#,##0_ ;_ * &quot;-&quot;_ ;_ @_ ">
                  <c:v>68508.36936518662</c:v>
                </c:pt>
                <c:pt idx="1867" formatCode="_ * #,##0_ ;_ * \-#,##0_ ;_ * &quot;-&quot;_ ;_ @_ ">
                  <c:v>68046.150411345661</c:v>
                </c:pt>
                <c:pt idx="1868" formatCode="_ * #,##0_ ;_ * \-#,##0_ ;_ * &quot;-&quot;_ ;_ @_ ">
                  <c:v>66769.992321130194</c:v>
                </c:pt>
                <c:pt idx="1869" formatCode="_ * #,##0_ ;_ * \-#,##0_ ;_ * &quot;-&quot;_ ;_ @_ ">
                  <c:v>66769.992321130194</c:v>
                </c:pt>
                <c:pt idx="1870" formatCode="_ * #,##0_ ;_ * \-#,##0_ ;_ * &quot;-&quot;_ ;_ @_ ">
                  <c:v>66611.636880195045</c:v>
                </c:pt>
                <c:pt idx="1871" formatCode="_ * #,##0_ ;_ * \-#,##0_ ;_ * &quot;-&quot;_ ;_ @_ ">
                  <c:v>66397.663110189707</c:v>
                </c:pt>
                <c:pt idx="1872" formatCode="_ * #,##0_ ;_ * \-#,##0_ ;_ * &quot;-&quot;_ ;_ @_ ">
                  <c:v>66174.893104074537</c:v>
                </c:pt>
                <c:pt idx="1873" formatCode="_ * #,##0_ ;_ * \-#,##0_ ;_ * &quot;-&quot;_ ;_ @_ ">
                  <c:v>66423.524166498173</c:v>
                </c:pt>
                <c:pt idx="1874" formatCode="_ * #,##0_ ;_ * \-#,##0_ ;_ * &quot;-&quot;_ ;_ @_ ">
                  <c:v>66320.389292190928</c:v>
                </c:pt>
                <c:pt idx="1875" formatCode="_ * #,##0_ ;_ * \-#,##0_ ;_ * &quot;-&quot;_ ;_ @_ ">
                  <c:v>65854.440149148242</c:v>
                </c:pt>
                <c:pt idx="1876" formatCode="_ * #,##0_ ;_ * \-#,##0_ ;_ * &quot;-&quot;_ ;_ @_ ">
                  <c:v>65341.522280870442</c:v>
                </c:pt>
                <c:pt idx="1877" formatCode="_ * #,##0_ ;_ * \-#,##0_ ;_ * &quot;-&quot;_ ;_ @_ ">
                  <c:v>65686.21713798774</c:v>
                </c:pt>
                <c:pt idx="1878" formatCode="_ * #,##0_ ;_ * \-#,##0_ ;_ * &quot;-&quot;_ ;_ @_ ">
                  <c:v>65701.460487339762</c:v>
                </c:pt>
                <c:pt idx="1879" formatCode="_ * #,##0_ ;_ * \-#,##0_ ;_ * &quot;-&quot;_ ;_ @_ ">
                  <c:v>65338.738346392769</c:v>
                </c:pt>
                <c:pt idx="1880" formatCode="_ * #,##0_ ;_ * \-#,##0_ ;_ * &quot;-&quot;_ ;_ @_ ">
                  <c:v>65013.583591852184</c:v>
                </c:pt>
                <c:pt idx="1881" formatCode="_ * #,##0_ ;_ * \-#,##0_ ;_ * &quot;-&quot;_ ;_ @_ ">
                  <c:v>64494.466833082042</c:v>
                </c:pt>
                <c:pt idx="1882" formatCode="_ * #,##0_ ;_ * \-#,##0_ ;_ * &quot;-&quot;_ ;_ @_ ">
                  <c:v>64325.984497764272</c:v>
                </c:pt>
                <c:pt idx="1883" formatCode="_ * #,##0_ ;_ * \-#,##0_ ;_ * &quot;-&quot;_ ;_ @_ ">
                  <c:v>64240.652658943443</c:v>
                </c:pt>
                <c:pt idx="1884" formatCode="_ * #,##0_ ;_ * \-#,##0_ ;_ * &quot;-&quot;_ ;_ @_ ">
                  <c:v>64240.652658943443</c:v>
                </c:pt>
                <c:pt idx="1885" formatCode="_ * #,##0_ ;_ * \-#,##0_ ;_ * &quot;-&quot;_ ;_ @_ ">
                  <c:v>64240.652658943443</c:v>
                </c:pt>
                <c:pt idx="1886" formatCode="_ * #,##0_ ;_ * \-#,##0_ ;_ * &quot;-&quot;_ ;_ @_ ">
                  <c:v>64240.652658943443</c:v>
                </c:pt>
                <c:pt idx="1887" formatCode="_ * #,##0_ ;_ * \-#,##0_ ;_ * &quot;-&quot;_ ;_ @_ ">
                  <c:v>64240.652658943443</c:v>
                </c:pt>
                <c:pt idx="1888" formatCode="_ * #,##0_ ;_ * \-#,##0_ ;_ * &quot;-&quot;_ ;_ @_ ">
                  <c:v>64240.652658943443</c:v>
                </c:pt>
                <c:pt idx="1889" formatCode="_ * #,##0_ ;_ * \-#,##0_ ;_ * &quot;-&quot;_ ;_ @_ ">
                  <c:v>64546.999979947839</c:v>
                </c:pt>
                <c:pt idx="1890" formatCode="_ * #,##0_ ;_ * \-#,##0_ ;_ * &quot;-&quot;_ ;_ @_ ">
                  <c:v>64518.334931772355</c:v>
                </c:pt>
                <c:pt idx="1891" formatCode="_ * #,##0_ ;_ * \-#,##0_ ;_ * &quot;-&quot;_ ;_ @_ ">
                  <c:v>62806.105934802938</c:v>
                </c:pt>
                <c:pt idx="1892" formatCode="_ * #,##0_ ;_ * \-#,##0_ ;_ * &quot;-&quot;_ ;_ @_ ">
                  <c:v>61463.47761276643</c:v>
                </c:pt>
                <c:pt idx="1893" formatCode="_ * #,##0_ ;_ * \-#,##0_ ;_ * &quot;-&quot;_ ;_ @_ ">
                  <c:v>60207.713356609318</c:v>
                </c:pt>
                <c:pt idx="1894" formatCode="_ * #,##0_ ;_ * \-#,##0_ ;_ * &quot;-&quot;_ ;_ @_ ">
                  <c:v>60221.887381294524</c:v>
                </c:pt>
                <c:pt idx="1895" formatCode="_ * #,##0_ ;_ * \-#,##0_ ;_ * &quot;-&quot;_ ;_ @_ ">
                  <c:v>60326.627273270366</c:v>
                </c:pt>
                <c:pt idx="1896" formatCode="_ * #,##0_ ;_ * \-#,##0_ ;_ * &quot;-&quot;_ ;_ @_ ">
                  <c:v>60129.721241739338</c:v>
                </c:pt>
                <c:pt idx="1897" formatCode="_ * #,##0_ ;_ * \-#,##0_ ;_ * &quot;-&quot;_ ;_ @_ ">
                  <c:v>60180.225104034202</c:v>
                </c:pt>
                <c:pt idx="1898" formatCode="_ * #,##0_ ;_ * \-#,##0_ ;_ * &quot;-&quot;_ ;_ @_ ">
                  <c:v>59932.068331648363</c:v>
                </c:pt>
                <c:pt idx="1899" formatCode="_ * #,##0_ ;_ * \-#,##0_ ;_ * &quot;-&quot;_ ;_ @_ ">
                  <c:v>59898.666771191907</c:v>
                </c:pt>
                <c:pt idx="1900" formatCode="_ * #,##0_ ;_ * \-#,##0_ ;_ * &quot;-&quot;_ ;_ @_ ">
                  <c:v>59814.449486081779</c:v>
                </c:pt>
                <c:pt idx="1901" formatCode="_ * #,##0_ ;_ * \-#,##0_ ;_ * &quot;-&quot;_ ;_ @_ ">
                  <c:v>59319.791122041272</c:v>
                </c:pt>
                <c:pt idx="1902" formatCode="_ * #,##0_ ;_ * \-#,##0_ ;_ * &quot;-&quot;_ ;_ @_ ">
                  <c:v>59040.066589452159</c:v>
                </c:pt>
                <c:pt idx="1903" formatCode="_ * #,##0_ ;_ * \-#,##0_ ;_ * &quot;-&quot;_ ;_ @_ ">
                  <c:v>58300.451020019544</c:v>
                </c:pt>
                <c:pt idx="1904" formatCode="_ * #,##0_ ;_ * \-#,##0_ ;_ * &quot;-&quot;_ ;_ @_ ">
                  <c:v>58414.412107029151</c:v>
                </c:pt>
                <c:pt idx="1905" formatCode="_ * #,##0_ ;_ * \-#,##0_ ;_ * &quot;-&quot;_ ;_ @_ ">
                  <c:v>57178.98566151713</c:v>
                </c:pt>
                <c:pt idx="1906" formatCode="_ * #,##0_ ;_ * \-#,##0_ ;_ * &quot;-&quot;_ ;_ @_ ">
                  <c:v>55398.802692574398</c:v>
                </c:pt>
                <c:pt idx="1907" formatCode="_ * #,##0_ ;_ * \-#,##0_ ;_ * &quot;-&quot;_ ;_ @_ ">
                  <c:v>53739.658958772656</c:v>
                </c:pt>
                <c:pt idx="1908" formatCode="_ * #,##0_ ;_ * \-#,##0_ ;_ * &quot;-&quot;_ ;_ @_ ">
                  <c:v>51812.397670514612</c:v>
                </c:pt>
                <c:pt idx="1909" formatCode="_ * #,##0_ ;_ * \-#,##0_ ;_ * &quot;-&quot;_ ;_ @_ ">
                  <c:v>51931.779356079081</c:v>
                </c:pt>
                <c:pt idx="1910" formatCode="_ * #,##0_ ;_ * \-#,##0_ ;_ * &quot;-&quot;_ ;_ @_ ">
                  <c:v>51357.44423921316</c:v>
                </c:pt>
                <c:pt idx="1911" formatCode="_ * #,##0_ ;_ * \-#,##0_ ;_ * &quot;-&quot;_ ;_ @_ ">
                  <c:v>51849.35373162054</c:v>
                </c:pt>
                <c:pt idx="1912" formatCode="_ * #,##0_ ;_ * \-#,##0_ ;_ * &quot;-&quot;_ ;_ @_ ">
                  <c:v>51497.034794339401</c:v>
                </c:pt>
                <c:pt idx="1913" formatCode="_ * #,##0_ ;_ * \-#,##0_ ;_ * &quot;-&quot;_ ;_ @_ ">
                  <c:v>50308.522622621102</c:v>
                </c:pt>
                <c:pt idx="1914" formatCode="_ * #,##0_ ;_ * \-#,##0_ ;_ * &quot;-&quot;_ ;_ @_ ">
                  <c:v>50108.937468386692</c:v>
                </c:pt>
                <c:pt idx="1915" formatCode="_ * #,##0_ ;_ * \-#,##0_ ;_ * &quot;-&quot;_ ;_ @_ ">
                  <c:v>49861.493029680867</c:v>
                </c:pt>
                <c:pt idx="1916" formatCode="_ * #,##0_ ;_ * \-#,##0_ ;_ * &quot;-&quot;_ ;_ @_ ">
                  <c:v>49911.646847821998</c:v>
                </c:pt>
                <c:pt idx="1917" formatCode="_ * #,##0_ ;_ * \-#,##0_ ;_ * &quot;-&quot;_ ;_ @_ ">
                  <c:v>49234.089098835757</c:v>
                </c:pt>
                <c:pt idx="1918" formatCode="_ * #,##0_ ;_ * \-#,##0_ ;_ * &quot;-&quot;_ ;_ @_ ">
                  <c:v>48295.668255967306</c:v>
                </c:pt>
                <c:pt idx="1919" formatCode="_ * #,##0_ ;_ * \-#,##0_ ;_ * &quot;-&quot;_ ;_ @_ ">
                  <c:v>48781.565711224255</c:v>
                </c:pt>
                <c:pt idx="1920" formatCode="_ * #,##0_ ;_ * \-#,##0_ ;_ * &quot;-&quot;_ ;_ @_ ">
                  <c:v>48602.720078588354</c:v>
                </c:pt>
                <c:pt idx="1921" formatCode="_ * #,##0_ ;_ * \-#,##0_ ;_ * &quot;-&quot;_ ;_ @_ ">
                  <c:v>48371.891817641437</c:v>
                </c:pt>
                <c:pt idx="1922" formatCode="_ * #,##0_ ;_ * \-#,##0_ ;_ * &quot;-&quot;_ ;_ @_ ">
                  <c:v>48430.095166740663</c:v>
                </c:pt>
                <c:pt idx="1923" formatCode="_ * #,##0_ ;_ * \-#,##0_ ;_ * &quot;-&quot;_ ;_ @_ ">
                  <c:v>48509.56139517868</c:v>
                </c:pt>
                <c:pt idx="1924" formatCode="_ * #,##0_ ;_ * \-#,##0_ ;_ * &quot;-&quot;_ ;_ @_ ">
                  <c:v>47291.150056427679</c:v>
                </c:pt>
                <c:pt idx="1925" formatCode="_ * #,##0_ ;_ * \-#,##0_ ;_ * &quot;-&quot;_ ;_ @_ ">
                  <c:v>45988.935126528748</c:v>
                </c:pt>
                <c:pt idx="1926" formatCode="_ * #,##0_ ;_ * \-#,##0_ ;_ * &quot;-&quot;_ ;_ @_ ">
                  <c:v>45407.118290373692</c:v>
                </c:pt>
                <c:pt idx="1927" formatCode="_ * #,##0_ ;_ * \-#,##0_ ;_ * &quot;-&quot;_ ;_ @_ ">
                  <c:v>45070.073263835933</c:v>
                </c:pt>
                <c:pt idx="1928" formatCode="_ * #,##0_ ;_ * \-#,##0_ ;_ * &quot;-&quot;_ ;_ @_ ">
                  <c:v>44136.319242314072</c:v>
                </c:pt>
                <c:pt idx="1929" formatCode="_ * #,##0_ ;_ * \-#,##0_ ;_ * &quot;-&quot;_ ;_ @_ ">
                  <c:v>43399.094212682576</c:v>
                </c:pt>
                <c:pt idx="1930" formatCode="_ * #,##0_ ;_ * \-#,##0_ ;_ * &quot;-&quot;_ ;_ @_ ">
                  <c:v>42791.586697878149</c:v>
                </c:pt>
                <c:pt idx="1931" formatCode="_ * #,##0_ ;_ * \-#,##0_ ;_ * &quot;-&quot;_ ;_ @_ ">
                  <c:v>42067.350148712903</c:v>
                </c:pt>
                <c:pt idx="1932" formatCode="_ * #,##0_ ;_ * \-#,##0_ ;_ * &quot;-&quot;_ ;_ @_ ">
                  <c:v>41539.054826142637</c:v>
                </c:pt>
                <c:pt idx="1933" formatCode="_ * #,##0_ ;_ * \-#,##0_ ;_ * &quot;-&quot;_ ;_ @_ ">
                  <c:v>40877.189729898986</c:v>
                </c:pt>
                <c:pt idx="1934" formatCode="_ * #,##0_ ;_ * \-#,##0_ ;_ * &quot;-&quot;_ ;_ @_ ">
                  <c:v>40209.470108665933</c:v>
                </c:pt>
                <c:pt idx="1935" formatCode="_ * #,##0_ ;_ * \-#,##0_ ;_ * &quot;-&quot;_ ;_ @_ ">
                  <c:v>39556.916227713547</c:v>
                </c:pt>
                <c:pt idx="1936" formatCode="_ * #,##0_ ;_ * \-#,##0_ ;_ * &quot;-&quot;_ ;_ @_ ">
                  <c:v>39556.916227713547</c:v>
                </c:pt>
                <c:pt idx="1937" formatCode="_ * #,##0_ ;_ * \-#,##0_ ;_ * &quot;-&quot;_ ;_ @_ ">
                  <c:v>39593.175295403722</c:v>
                </c:pt>
                <c:pt idx="1938" formatCode="_ * #,##0_ ;_ * \-#,##0_ ;_ * &quot;-&quot;_ ;_ @_ ">
                  <c:v>39622.576596238992</c:v>
                </c:pt>
                <c:pt idx="1939" formatCode="_ * #,##0_ ;_ * \-#,##0_ ;_ * &quot;-&quot;_ ;_ @_ ">
                  <c:v>39525.889843465913</c:v>
                </c:pt>
                <c:pt idx="1940" formatCode="_ * #,##0_ ;_ * \-#,##0_ ;_ * &quot;-&quot;_ ;_ @_ ">
                  <c:v>39518.427796298252</c:v>
                </c:pt>
                <c:pt idx="1941" formatCode="_ * #,##0_ ;_ * \-#,##0_ ;_ * &quot;-&quot;_ ;_ @_ ">
                  <c:v>38949.383827185775</c:v>
                </c:pt>
                <c:pt idx="1942" formatCode="_ * #,##0_ ;_ * \-#,##0_ ;_ * &quot;-&quot;_ ;_ @_ ">
                  <c:v>38335.712080375364</c:v>
                </c:pt>
                <c:pt idx="1943" formatCode="_ * #,##0_ ;_ * \-#,##0_ ;_ * &quot;-&quot;_ ;_ @_ ">
                  <c:v>37683.183753639329</c:v>
                </c:pt>
                <c:pt idx="1944" formatCode="_ * #,##0_ ;_ * \-#,##0_ ;_ * &quot;-&quot;_ ;_ @_ ">
                  <c:v>36980.88326299248</c:v>
                </c:pt>
                <c:pt idx="1945" formatCode="_ * #,##0_ ;_ * \-#,##0_ ;_ * &quot;-&quot;_ ;_ @_ ">
                  <c:v>36357.290363863765</c:v>
                </c:pt>
                <c:pt idx="1946" formatCode="_ * #,##0_ ;_ * \-#,##0_ ;_ * &quot;-&quot;_ ;_ @_ ">
                  <c:v>36312.402864322343</c:v>
                </c:pt>
                <c:pt idx="1947" formatCode="_ * #,##0_ ;_ * \-#,##0_ ;_ * &quot;-&quot;_ ;_ @_ ">
                  <c:v>36367.868261034018</c:v>
                </c:pt>
                <c:pt idx="1948" formatCode="_ * #,##0_ ;_ * \-#,##0_ ;_ * &quot;-&quot;_ ;_ @_ ">
                  <c:v>36277.098992947736</c:v>
                </c:pt>
                <c:pt idx="1949" formatCode="_ * #,##0_ ;_ * \-#,##0_ ;_ * &quot;-&quot;_ ;_ @_ ">
                  <c:v>35612.288819127301</c:v>
                </c:pt>
                <c:pt idx="1950" formatCode="_ * #,##0_ ;_ * \-#,##0_ ;_ * &quot;-&quot;_ ;_ @_ ">
                  <c:v>35423.249753186115</c:v>
                </c:pt>
                <c:pt idx="1951" formatCode="_ * #,##0_ ;_ * \-#,##0_ ;_ * &quot;-&quot;_ ;_ @_ ">
                  <c:v>34424.880949947888</c:v>
                </c:pt>
                <c:pt idx="1952" formatCode="_ * #,##0_ ;_ * \-#,##0_ ;_ * &quot;-&quot;_ ;_ @_ ">
                  <c:v>34452.231884613786</c:v>
                </c:pt>
                <c:pt idx="1953" formatCode="_ * #,##0_ ;_ * \-#,##0_ ;_ * &quot;-&quot;_ ;_ @_ ">
                  <c:v>34501.573246135886</c:v>
                </c:pt>
                <c:pt idx="1954" formatCode="_ * #,##0_ ;_ * \-#,##0_ ;_ * &quot;-&quot;_ ;_ @_ ">
                  <c:v>34501.573246135886</c:v>
                </c:pt>
                <c:pt idx="1955" formatCode="_ * #,##0_ ;_ * \-#,##0_ ;_ * &quot;-&quot;_ ;_ @_ ">
                  <c:v>34501.573246135886</c:v>
                </c:pt>
                <c:pt idx="1956" formatCode="_ * #,##0_ ;_ * \-#,##0_ ;_ * &quot;-&quot;_ ;_ @_ ">
                  <c:v>34501.573246135886</c:v>
                </c:pt>
                <c:pt idx="1957" formatCode="_ * #,##0_ ;_ * \-#,##0_ ;_ * &quot;-&quot;_ ;_ @_ ">
                  <c:v>34508.062914536909</c:v>
                </c:pt>
                <c:pt idx="1958" formatCode="_ * #,##0_ ;_ * \-#,##0_ ;_ * &quot;-&quot;_ ;_ @_ ">
                  <c:v>34517.552207317414</c:v>
                </c:pt>
                <c:pt idx="1959" formatCode="_ * #,##0_ ;_ * \-#,##0_ ;_ * &quot;-&quot;_ ;_ @_ ">
                  <c:v>34493.589312030163</c:v>
                </c:pt>
                <c:pt idx="1960" formatCode="_ * #,##0_ ;_ * \-#,##0_ ;_ * &quot;-&quot;_ ;_ @_ ">
                  <c:v>34462.68643737919</c:v>
                </c:pt>
                <c:pt idx="1961" formatCode="_ * #,##0_ ;_ * \-#,##0_ ;_ * &quot;-&quot;_ ;_ @_ ">
                  <c:v>34412.95960135619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5EF-404B-8C3D-F57ED4EA6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5176240"/>
        <c:axId val="1904752"/>
      </c:lineChart>
      <c:dateAx>
        <c:axId val="625176240"/>
        <c:scaling>
          <c:orientation val="minMax"/>
        </c:scaling>
        <c:delete val="0"/>
        <c:axPos val="b"/>
        <c:numFmt formatCode="[$-409]mmm/yy;@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CL"/>
          </a:p>
        </c:txPr>
        <c:crossAx val="1904752"/>
        <c:crosses val="autoZero"/>
        <c:auto val="1"/>
        <c:lblOffset val="100"/>
        <c:baseTimeUnit val="days"/>
        <c:majorUnit val="274"/>
        <c:majorTimeUnit val="days"/>
        <c:minorUnit val="1"/>
        <c:minorTimeUnit val="months"/>
      </c:dateAx>
      <c:valAx>
        <c:axId val="1904752"/>
        <c:scaling>
          <c:orientation val="minMax"/>
          <c:min val="0"/>
        </c:scaling>
        <c:delete val="0"/>
        <c:axPos val="l"/>
        <c:majorGridlines/>
        <c:numFmt formatCode="_-* #,##0_-;\-* #,##0_-;_-* &quot;-&quot;??_-;_-@_-" sourceLinked="1"/>
        <c:majorTickMark val="out"/>
        <c:minorTickMark val="none"/>
        <c:tickLblPos val="nextTo"/>
        <c:crossAx val="625176240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4545100564009443E-2"/>
                <c:y val="0.33344861383326985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en-AU"/>
                    <a:t>US$ 000/t</a:t>
                  </a:r>
                </a:p>
              </c:rich>
            </c:tx>
          </c:dispUnitsLbl>
        </c:dispUnits>
      </c:valAx>
    </c:plotArea>
    <c:legend>
      <c:legendPos val="r"/>
      <c:layout>
        <c:manualLayout>
          <c:xMode val="edge"/>
          <c:yMode val="edge"/>
          <c:x val="9.6159774497502251E-2"/>
          <c:y val="0.8603291178769934"/>
          <c:w val="0.88625858710936489"/>
          <c:h val="0.13100632786916494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50">
          <a:latin typeface="Poppins" pitchFamily="2" charset="77"/>
          <a:cs typeface="Poppins" pitchFamily="2" charset="77"/>
        </a:defRPr>
      </a:pPr>
      <a:endParaRPr lang="es-C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24072b259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24072b259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224072b2599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22.png"/><Relationship Id="rId6" Type="http://schemas.openxmlformats.org/officeDocument/2006/relationships/image" Target="../media/image10.png"/><Relationship Id="rId7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1.jpg"/><Relationship Id="rId5" Type="http://schemas.openxmlformats.org/officeDocument/2006/relationships/image" Target="../media/image21.jpg"/><Relationship Id="rId6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2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Relationship Id="rId4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chart" Target="../charts/chart1.xml"/><Relationship Id="rId5" Type="http://schemas.openxmlformats.org/officeDocument/2006/relationships/chart" Target="../charts/chart2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24072b2599_0_0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g224072b2599_0_0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g224072b259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"/>
          <p:cNvSpPr/>
          <p:nvPr/>
        </p:nvSpPr>
        <p:spPr>
          <a:xfrm>
            <a:off x="0" y="-57725"/>
            <a:ext cx="12192000" cy="1216800"/>
          </a:xfrm>
          <a:prstGeom prst="rect">
            <a:avLst/>
          </a:prstGeom>
          <a:solidFill>
            <a:srgbClr val="2B2C4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9"/>
          <p:cNvSpPr txBox="1"/>
          <p:nvPr/>
        </p:nvSpPr>
        <p:spPr>
          <a:xfrm>
            <a:off x="2575516" y="6478286"/>
            <a:ext cx="9329209" cy="497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16EFB"/>
              </a:buClr>
              <a:buSzPts val="1600"/>
              <a:buFont typeface="Poppins"/>
              <a:buNone/>
            </a:pPr>
            <a:r>
              <a:rPr b="1" i="0" lang="es-CL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Fuente</a:t>
            </a:r>
            <a:r>
              <a:rPr b="0" i="0" lang="es-CL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El Mostrador, Diario Financiero y La Tercera (Pulso)</a:t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0" name="Google Shape;20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6438900"/>
            <a:ext cx="1603277" cy="389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1" name="Google Shape;201;p9"/>
          <p:cNvCxnSpPr/>
          <p:nvPr/>
        </p:nvCxnSpPr>
        <p:spPr>
          <a:xfrm>
            <a:off x="1755575" y="6705600"/>
            <a:ext cx="1003391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2" name="Google Shape;202;p9"/>
          <p:cNvSpPr/>
          <p:nvPr/>
        </p:nvSpPr>
        <p:spPr>
          <a:xfrm>
            <a:off x="379625" y="1387950"/>
            <a:ext cx="11525100" cy="5050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9"/>
          <p:cNvSpPr txBox="1"/>
          <p:nvPr/>
        </p:nvSpPr>
        <p:spPr>
          <a:xfrm>
            <a:off x="333450" y="52375"/>
            <a:ext cx="11525100" cy="11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16EFB"/>
              </a:buClr>
              <a:buSzPts val="2800"/>
              <a:buFont typeface="Besley"/>
              <a:buNone/>
            </a:pPr>
            <a:r>
              <a:rPr b="0" i="0" lang="es-CL" sz="28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3. Y el Estado chileno no tiene el </a:t>
            </a:r>
            <a:r>
              <a:rPr b="0" i="1" lang="es-CL" sz="28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know-how</a:t>
            </a:r>
            <a:r>
              <a:rPr b="0" i="0" lang="es-CL" sz="28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para producir Litio </a:t>
            </a:r>
            <a:endParaRPr b="0" i="0" sz="28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204" name="Google Shape;20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2433" y="4245661"/>
            <a:ext cx="5675656" cy="1731076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205" name="Google Shape;205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8694" y="2046160"/>
            <a:ext cx="5675657" cy="138284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206" name="Google Shape;206;p9"/>
          <p:cNvSpPr/>
          <p:nvPr/>
        </p:nvSpPr>
        <p:spPr>
          <a:xfrm>
            <a:off x="646349" y="1940115"/>
            <a:ext cx="2220687" cy="349845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9"/>
          <p:cNvSpPr/>
          <p:nvPr/>
        </p:nvSpPr>
        <p:spPr>
          <a:xfrm>
            <a:off x="2172317" y="5442884"/>
            <a:ext cx="2220687" cy="349845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topwatch con relleno sólido" id="208" name="Google Shape;208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20914" y="3578173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78385" y="1960884"/>
            <a:ext cx="4953000" cy="2322201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10" name="Google Shape;210;p9"/>
          <p:cNvSpPr txBox="1"/>
          <p:nvPr/>
        </p:nvSpPr>
        <p:spPr>
          <a:xfrm>
            <a:off x="6678386" y="4574755"/>
            <a:ext cx="513399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“El </a:t>
            </a:r>
            <a:r>
              <a:rPr b="0" i="0" lang="es-CL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Estado no tiene la menor idea de cómo producir el litio”</a:t>
            </a: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11" name="Google Shape;211;p9"/>
          <p:cNvCxnSpPr/>
          <p:nvPr/>
        </p:nvCxnSpPr>
        <p:spPr>
          <a:xfrm>
            <a:off x="7200902" y="5543110"/>
            <a:ext cx="4495799" cy="0"/>
          </a:xfrm>
          <a:prstGeom prst="straightConnector1">
            <a:avLst/>
          </a:prstGeom>
          <a:noFill/>
          <a:ln cap="flat" cmpd="sng" w="381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2" name="Google Shape;212;p9"/>
          <p:cNvSpPr txBox="1"/>
          <p:nvPr/>
        </p:nvSpPr>
        <p:spPr>
          <a:xfrm>
            <a:off x="7113815" y="5603601"/>
            <a:ext cx="466997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JOSÉ MIGUEL BENAVENTE, VP CORFO (23/4/23)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"/>
          <p:cNvSpPr/>
          <p:nvPr/>
        </p:nvSpPr>
        <p:spPr>
          <a:xfrm>
            <a:off x="379625" y="1387950"/>
            <a:ext cx="11525100" cy="5050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0"/>
          <p:cNvSpPr/>
          <p:nvPr/>
        </p:nvSpPr>
        <p:spPr>
          <a:xfrm>
            <a:off x="0" y="-57725"/>
            <a:ext cx="12192000" cy="1216800"/>
          </a:xfrm>
          <a:prstGeom prst="rect">
            <a:avLst/>
          </a:prstGeom>
          <a:solidFill>
            <a:srgbClr val="2B2C4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0"/>
          <p:cNvSpPr txBox="1"/>
          <p:nvPr/>
        </p:nvSpPr>
        <p:spPr>
          <a:xfrm>
            <a:off x="2758966" y="6456601"/>
            <a:ext cx="9329209" cy="497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16EFB"/>
              </a:buClr>
              <a:buSzPts val="1600"/>
              <a:buFont typeface="Poppins"/>
              <a:buNone/>
            </a:pPr>
            <a:r>
              <a:rPr b="1" i="0" lang="es-CL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Fuente</a:t>
            </a:r>
            <a:r>
              <a:rPr b="0" i="0" lang="es-CL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Wikipedia</a:t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20" name="Google Shape;22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6438900"/>
            <a:ext cx="1603277" cy="389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1" name="Google Shape;221;p10"/>
          <p:cNvCxnSpPr/>
          <p:nvPr/>
        </p:nvCxnSpPr>
        <p:spPr>
          <a:xfrm>
            <a:off x="1755575" y="6705600"/>
            <a:ext cx="4941439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2" name="Google Shape;222;p10"/>
          <p:cNvSpPr txBox="1"/>
          <p:nvPr/>
        </p:nvSpPr>
        <p:spPr>
          <a:xfrm>
            <a:off x="333450" y="52375"/>
            <a:ext cx="11525100" cy="11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16EFB"/>
              </a:buClr>
              <a:buSzPts val="2800"/>
              <a:buFont typeface="Besley"/>
              <a:buNone/>
            </a:pPr>
            <a:r>
              <a:rPr b="0" i="0" lang="es-CL" sz="2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El justo medio de una buena política industrial</a:t>
            </a:r>
            <a:endParaRPr b="0" i="0" sz="28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23" name="Google Shape;223;p10"/>
          <p:cNvSpPr txBox="1"/>
          <p:nvPr/>
        </p:nvSpPr>
        <p:spPr>
          <a:xfrm>
            <a:off x="2644503" y="3751205"/>
            <a:ext cx="401820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CL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V/S</a:t>
            </a:r>
            <a:endParaRPr/>
          </a:p>
        </p:txBody>
      </p:sp>
      <p:pic>
        <p:nvPicPr>
          <p:cNvPr id="224" name="Google Shape;22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7912" y="2150514"/>
            <a:ext cx="2532383" cy="35091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atcher in a half-length portrait photograph, wearing a black suit and pearls" id="225" name="Google Shape;225;p10"/>
          <p:cNvPicPr preferRelativeResize="0"/>
          <p:nvPr/>
        </p:nvPicPr>
        <p:blipFill rotWithShape="1">
          <a:blip r:embed="rId5">
            <a:alphaModFix/>
          </a:blip>
          <a:srcRect b="9702" l="0" r="0" t="0"/>
          <a:stretch/>
        </p:blipFill>
        <p:spPr>
          <a:xfrm>
            <a:off x="5846918" y="2150514"/>
            <a:ext cx="2794000" cy="35091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nald Reagan's presidential portrait, 1981" id="226" name="Google Shape;226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40918" y="2167174"/>
            <a:ext cx="2794000" cy="34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"/>
          <p:cNvSpPr/>
          <p:nvPr/>
        </p:nvSpPr>
        <p:spPr>
          <a:xfrm>
            <a:off x="379625" y="1387950"/>
            <a:ext cx="11525100" cy="5050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1"/>
          <p:cNvSpPr/>
          <p:nvPr/>
        </p:nvSpPr>
        <p:spPr>
          <a:xfrm>
            <a:off x="0" y="-57725"/>
            <a:ext cx="12192000" cy="1216800"/>
          </a:xfrm>
          <a:prstGeom prst="rect">
            <a:avLst/>
          </a:prstGeom>
          <a:solidFill>
            <a:srgbClr val="2B2C4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6438900"/>
            <a:ext cx="1603277" cy="389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4" name="Google Shape;234;p11"/>
          <p:cNvCxnSpPr/>
          <p:nvPr/>
        </p:nvCxnSpPr>
        <p:spPr>
          <a:xfrm>
            <a:off x="1755575" y="6705600"/>
            <a:ext cx="4670983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5" name="Google Shape;235;p11"/>
          <p:cNvSpPr txBox="1"/>
          <p:nvPr/>
        </p:nvSpPr>
        <p:spPr>
          <a:xfrm>
            <a:off x="333450" y="52375"/>
            <a:ext cx="11525100" cy="11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16EFB"/>
              </a:buClr>
              <a:buSzPts val="2800"/>
              <a:buFont typeface="Besley"/>
              <a:buNone/>
            </a:pPr>
            <a:r>
              <a:rPr b="0" i="0" lang="es-CL" sz="2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¿Qué es una buena política industrial?</a:t>
            </a:r>
            <a:endParaRPr b="0" i="0" sz="28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236" name="Google Shape;23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399" y="2370708"/>
            <a:ext cx="5225254" cy="38001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ni Rodrik" id="237" name="Google Shape;237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39707" y="1834057"/>
            <a:ext cx="3664167" cy="2442778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1"/>
          <p:cNvSpPr txBox="1"/>
          <p:nvPr/>
        </p:nvSpPr>
        <p:spPr>
          <a:xfrm>
            <a:off x="579399" y="1834057"/>
            <a:ext cx="474446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Industrialización orientada a exportaciones</a:t>
            </a:r>
            <a:endParaRPr/>
          </a:p>
        </p:txBody>
      </p:sp>
      <p:sp>
        <p:nvSpPr>
          <p:cNvPr id="239" name="Google Shape;239;p11"/>
          <p:cNvSpPr txBox="1"/>
          <p:nvPr/>
        </p:nvSpPr>
        <p:spPr>
          <a:xfrm>
            <a:off x="5885946" y="4430019"/>
            <a:ext cx="568786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“The right way of thinking of industrial policy is as a discovery process—one where firms and the government learn about underlying costs and engage in strategic coordination.” </a:t>
            </a:r>
            <a:endParaRPr/>
          </a:p>
        </p:txBody>
      </p:sp>
      <p:cxnSp>
        <p:nvCxnSpPr>
          <p:cNvPr id="240" name="Google Shape;240;p11"/>
          <p:cNvCxnSpPr/>
          <p:nvPr/>
        </p:nvCxnSpPr>
        <p:spPr>
          <a:xfrm>
            <a:off x="6270170" y="5755753"/>
            <a:ext cx="5303643" cy="0"/>
          </a:xfrm>
          <a:prstGeom prst="straightConnector1">
            <a:avLst/>
          </a:prstGeom>
          <a:noFill/>
          <a:ln cap="flat" cmpd="sng" w="28575">
            <a:solidFill>
              <a:srgbClr val="FDBE0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1" name="Google Shape;241;p11"/>
          <p:cNvSpPr txBox="1"/>
          <p:nvPr/>
        </p:nvSpPr>
        <p:spPr>
          <a:xfrm>
            <a:off x="5808372" y="5832344"/>
            <a:ext cx="576544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Dany Rodrick (2004)</a:t>
            </a:r>
            <a:endParaRPr/>
          </a:p>
        </p:txBody>
      </p:sp>
      <p:sp>
        <p:nvSpPr>
          <p:cNvPr id="242" name="Google Shape;242;p11"/>
          <p:cNvSpPr txBox="1"/>
          <p:nvPr/>
        </p:nvSpPr>
        <p:spPr>
          <a:xfrm>
            <a:off x="5997507" y="6584238"/>
            <a:ext cx="609814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90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Fuente: </a:t>
            </a:r>
            <a:r>
              <a:rPr b="0" i="0" lang="es-CL" sz="90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Rodrik, D. (2004). Industrial policy for the twenty-first century. </a:t>
            </a:r>
            <a:r>
              <a:rPr b="0" i="1" lang="es-CL" sz="90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Available at SSRN 666808</a:t>
            </a:r>
            <a:r>
              <a:rPr b="0" i="0" lang="es-CL" sz="90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2"/>
          <p:cNvSpPr/>
          <p:nvPr/>
        </p:nvSpPr>
        <p:spPr>
          <a:xfrm>
            <a:off x="0" y="-57725"/>
            <a:ext cx="12192000" cy="1216800"/>
          </a:xfrm>
          <a:prstGeom prst="rect">
            <a:avLst/>
          </a:prstGeom>
          <a:solidFill>
            <a:srgbClr val="2B2C4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2"/>
          <p:cNvSpPr txBox="1"/>
          <p:nvPr/>
        </p:nvSpPr>
        <p:spPr>
          <a:xfrm>
            <a:off x="2758966" y="6456601"/>
            <a:ext cx="9329209" cy="497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16EFB"/>
              </a:buClr>
              <a:buSzPts val="1600"/>
              <a:buFont typeface="Poppins"/>
              <a:buNone/>
            </a:pPr>
            <a:r>
              <a:rPr b="1" i="0" lang="es-CL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Fuente</a:t>
            </a:r>
            <a:r>
              <a:rPr b="0" i="0" lang="es-CL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https://www.ft.com/content/6cbc4d6f-fc7f-4039-93fc-bf64421984bc</a:t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49" name="Google Shape;24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6438900"/>
            <a:ext cx="1603277" cy="389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12"/>
          <p:cNvCxnSpPr/>
          <p:nvPr/>
        </p:nvCxnSpPr>
        <p:spPr>
          <a:xfrm>
            <a:off x="1755575" y="6705600"/>
            <a:ext cx="4919545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1" name="Google Shape;251;p12"/>
          <p:cNvSpPr/>
          <p:nvPr/>
        </p:nvSpPr>
        <p:spPr>
          <a:xfrm>
            <a:off x="379625" y="1387950"/>
            <a:ext cx="11525100" cy="5050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2"/>
          <p:cNvSpPr txBox="1"/>
          <p:nvPr/>
        </p:nvSpPr>
        <p:spPr>
          <a:xfrm>
            <a:off x="333450" y="52375"/>
            <a:ext cx="11525100" cy="11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16EFB"/>
              </a:buClr>
              <a:buSzPts val="2800"/>
              <a:buFont typeface="Besley"/>
              <a:buNone/>
            </a:pPr>
            <a:r>
              <a:rPr b="0" i="0" lang="es-CL" sz="28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El caso Australiano</a:t>
            </a:r>
            <a:endParaRPr b="0" i="0" sz="28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53" name="Google Shape;253;p12"/>
          <p:cNvSpPr txBox="1"/>
          <p:nvPr/>
        </p:nvSpPr>
        <p:spPr>
          <a:xfrm>
            <a:off x="1132217" y="1974431"/>
            <a:ext cx="9927565" cy="38779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DBE03"/>
              </a:buClr>
              <a:buSzPts val="2160"/>
              <a:buFont typeface="Calibri"/>
              <a:buAutoNum type="arabicPeriod"/>
            </a:pPr>
            <a:r>
              <a:rPr b="1" lang="es-CL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Recursos minerales son de propiedad pública y extracción, privada (Guj, 2012)</a:t>
            </a:r>
            <a:br>
              <a:rPr b="1" lang="es-CL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b="1"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457200" lvl="0" marL="457200" marR="0" rtl="0" algn="l">
              <a:spcBef>
                <a:spcPts val="1200"/>
              </a:spcBef>
              <a:spcAft>
                <a:spcPts val="0"/>
              </a:spcAft>
              <a:buClr>
                <a:srgbClr val="FDBE03"/>
              </a:buClr>
              <a:buSzPts val="2160"/>
              <a:buFont typeface="Calibri"/>
              <a:buAutoNum type="arabicPeriod"/>
            </a:pPr>
            <a:r>
              <a:rPr b="1" lang="es-CL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“Statutory State Agreements”: </a:t>
            </a:r>
            <a:r>
              <a:rPr lang="es-CL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Para garantizar la estabilidad en las condiciones que se aplican al desarrollo de proyectos de gran escala</a:t>
            </a:r>
            <a:br>
              <a:rPr lang="es-CL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457200" lvl="0" marL="457200" marR="0" rtl="0" algn="l">
              <a:spcBef>
                <a:spcPts val="1200"/>
              </a:spcBef>
              <a:spcAft>
                <a:spcPts val="0"/>
              </a:spcAft>
              <a:buClr>
                <a:srgbClr val="FDBE03"/>
              </a:buClr>
              <a:buSzPts val="2160"/>
              <a:buFont typeface="Calibri"/>
              <a:buAutoNum type="arabicPeriod"/>
            </a:pPr>
            <a:r>
              <a:rPr b="1" i="0" lang="es-CL" sz="1800" u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 Ley de Minería (1978) </a:t>
            </a:r>
            <a:r>
              <a:rPr b="0" i="0" lang="es-CL" sz="1800" u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 el Reglamento de Minería (1981)</a:t>
            </a:r>
            <a:r>
              <a:rPr lang="es-CL"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T</a:t>
            </a:r>
            <a:r>
              <a:rPr b="0" i="0" lang="es-CL" sz="1800" u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res tasas de </a:t>
            </a:r>
            <a:r>
              <a:rPr b="0" i="1" lang="es-CL" sz="1800" u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royalty </a:t>
            </a:r>
            <a:r>
              <a:rPr b="0" i="0" lang="es-CL" sz="1800" u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decreciente para reflejar un mayor procesamiento “aguas abajo”</a:t>
            </a:r>
            <a:endParaRPr sz="18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4572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FDBE03"/>
              </a:buClr>
              <a:buSzPts val="2160"/>
              <a:buFont typeface="Arial"/>
              <a:buChar char="•"/>
            </a:pPr>
            <a:r>
              <a:rPr b="0" i="0" lang="es-CL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Material a granel triturado y tamizado: 7,5%.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FDBE03"/>
              </a:buClr>
              <a:buSzPts val="2160"/>
              <a:buFont typeface="Arial"/>
              <a:buChar char="•"/>
            </a:pPr>
            <a:r>
              <a:rPr b="0" i="0" lang="es-CL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Concentrado: 5,0%.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FDBE03"/>
              </a:buClr>
              <a:buSzPts val="2160"/>
              <a:buFont typeface="Arial"/>
              <a:buChar char="•"/>
            </a:pPr>
            <a:r>
              <a:rPr b="0" i="0" lang="es-CL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Metal: 2,5%.</a:t>
            </a:r>
            <a:endParaRPr/>
          </a:p>
          <a:p>
            <a:pPr indent="-32004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DBE03"/>
              </a:buClr>
              <a:buSzPts val="216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2004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FDBE03"/>
              </a:buClr>
              <a:buSzPts val="216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3"/>
          <p:cNvSpPr/>
          <p:nvPr/>
        </p:nvSpPr>
        <p:spPr>
          <a:xfrm>
            <a:off x="0" y="-57725"/>
            <a:ext cx="12192000" cy="1216800"/>
          </a:xfrm>
          <a:prstGeom prst="rect">
            <a:avLst/>
          </a:prstGeom>
          <a:solidFill>
            <a:srgbClr val="2B2C4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3"/>
          <p:cNvSpPr txBox="1"/>
          <p:nvPr/>
        </p:nvSpPr>
        <p:spPr>
          <a:xfrm>
            <a:off x="2758966" y="6456601"/>
            <a:ext cx="9145759" cy="497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16EFB"/>
              </a:buClr>
              <a:buSzPts val="1600"/>
              <a:buFont typeface="Poppins"/>
              <a:buNone/>
            </a:pPr>
            <a:r>
              <a:rPr b="1" i="0" lang="es-CL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Fuente: </a:t>
            </a:r>
            <a:r>
              <a:rPr lang="es-CL" sz="105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i="0" lang="es-CL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laboración propia</a:t>
            </a:r>
            <a:endParaRPr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60" name="Google Shape;26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6438900"/>
            <a:ext cx="1603277" cy="389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13"/>
          <p:cNvCxnSpPr/>
          <p:nvPr/>
        </p:nvCxnSpPr>
        <p:spPr>
          <a:xfrm>
            <a:off x="1755575" y="6705600"/>
            <a:ext cx="8163929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2" name="Google Shape;262;p13"/>
          <p:cNvSpPr/>
          <p:nvPr/>
        </p:nvSpPr>
        <p:spPr>
          <a:xfrm>
            <a:off x="379625" y="1387950"/>
            <a:ext cx="11525100" cy="5050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63" name="Google Shape;263;p13"/>
          <p:cNvGraphicFramePr/>
          <p:nvPr/>
        </p:nvGraphicFramePr>
        <p:xfrm>
          <a:off x="1498962" y="151198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{D1422A95-4C56-42D6-B7AF-FE603DE22D03}</a:tableStyleId>
              </a:tblPr>
              <a:tblGrid>
                <a:gridCol w="906250"/>
                <a:gridCol w="1505550"/>
                <a:gridCol w="1271675"/>
                <a:gridCol w="1198600"/>
                <a:gridCol w="2748000"/>
                <a:gridCol w="1564025"/>
              </a:tblGrid>
              <a:tr h="414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CL" sz="105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# MINAS</a:t>
                      </a:r>
                      <a:endParaRPr sz="105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BE0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CL" sz="105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MINAS</a:t>
                      </a:r>
                      <a:endParaRPr sz="105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BE0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CL" sz="105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UBICACIÓN</a:t>
                      </a:r>
                      <a:endParaRPr sz="105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BE0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CL" sz="105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# EMPRESAS</a:t>
                      </a:r>
                      <a:endParaRPr sz="105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BE0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CL" sz="105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EMPRESA</a:t>
                      </a:r>
                      <a:endParaRPr sz="105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BE0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CL" sz="105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NACIONALIDAD</a:t>
                      </a:r>
                      <a:endParaRPr sz="105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BE03"/>
                    </a:solidFill>
                  </a:tcPr>
                </a:tc>
              </a:tr>
              <a:tr h="263075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L" sz="105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sz="105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L" sz="105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 </a:t>
                      </a:r>
                      <a:endParaRPr sz="105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CL" sz="105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Greenbushes</a:t>
                      </a:r>
                      <a:endParaRPr b="1" sz="105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CL" sz="105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 </a:t>
                      </a:r>
                      <a:endParaRPr b="1" sz="105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L" sz="105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WA</a:t>
                      </a:r>
                      <a:endParaRPr sz="105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L" sz="105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 </a:t>
                      </a:r>
                      <a:endParaRPr sz="105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L" sz="105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sz="105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L" sz="105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Albemarle</a:t>
                      </a:r>
                      <a:endParaRPr sz="105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L" sz="105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Extranjera</a:t>
                      </a:r>
                      <a:endParaRPr b="0" sz="105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1650"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L" sz="105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sz="105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L" sz="105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Tianqi Lithium</a:t>
                      </a:r>
                      <a:endParaRPr sz="105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L" sz="105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Extranjera</a:t>
                      </a:r>
                      <a:endParaRPr b="0" sz="105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1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L" sz="105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sz="105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CL" sz="105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Pilgangoora</a:t>
                      </a:r>
                      <a:endParaRPr b="1" sz="105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L" sz="105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WA</a:t>
                      </a:r>
                      <a:endParaRPr sz="105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L" sz="105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05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L" sz="105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Pilbara Minerals</a:t>
                      </a:r>
                      <a:endParaRPr sz="105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L" sz="105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Nacional</a:t>
                      </a:r>
                      <a:endParaRPr b="0" sz="105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4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L" sz="105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05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CL" sz="105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Kathleen Valley</a:t>
                      </a:r>
                      <a:endParaRPr b="1" sz="105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L" sz="105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WA</a:t>
                      </a:r>
                      <a:endParaRPr sz="105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L" sz="105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</a:t>
                      </a:r>
                      <a:endParaRPr sz="105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L" sz="105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Liontown Resources</a:t>
                      </a:r>
                      <a:endParaRPr sz="105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L" sz="105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Nacional</a:t>
                      </a:r>
                      <a:endParaRPr b="0" sz="105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3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L" sz="105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</a:t>
                      </a:r>
                      <a:endParaRPr sz="105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CL" sz="105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Buldania</a:t>
                      </a:r>
                      <a:endParaRPr b="1" sz="105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L" sz="105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WA</a:t>
                      </a:r>
                      <a:endParaRPr sz="105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L" sz="105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Nacional</a:t>
                      </a:r>
                      <a:endParaRPr b="0" sz="105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1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L" sz="105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</a:t>
                      </a:r>
                      <a:endParaRPr sz="105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CL" sz="105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Finnis</a:t>
                      </a:r>
                      <a:endParaRPr b="1" sz="105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L" sz="105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NT</a:t>
                      </a:r>
                      <a:endParaRPr sz="105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L" sz="105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</a:t>
                      </a:r>
                      <a:endParaRPr sz="105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L" sz="105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Core Lithium</a:t>
                      </a:r>
                      <a:endParaRPr sz="105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L" sz="105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Nacional</a:t>
                      </a:r>
                      <a:endParaRPr b="0" sz="105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3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L" sz="105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</a:t>
                      </a:r>
                      <a:endParaRPr sz="105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CL" sz="105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Mt Cattlin</a:t>
                      </a:r>
                      <a:endParaRPr b="1" sz="105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L" sz="105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WA</a:t>
                      </a:r>
                      <a:endParaRPr sz="105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L" sz="105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</a:t>
                      </a:r>
                      <a:endParaRPr sz="105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L" sz="105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Allkem</a:t>
                      </a:r>
                      <a:endParaRPr sz="105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L" sz="105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Extranjera</a:t>
                      </a:r>
                      <a:endParaRPr b="0" sz="105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1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L" sz="105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7</a:t>
                      </a:r>
                      <a:endParaRPr sz="105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CL" sz="105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Wodgina</a:t>
                      </a:r>
                      <a:endParaRPr b="1" sz="105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L" sz="105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WA</a:t>
                      </a:r>
                      <a:endParaRPr sz="105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L" sz="105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7</a:t>
                      </a:r>
                      <a:endParaRPr sz="105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L" sz="105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Mineral Resources</a:t>
                      </a:r>
                      <a:endParaRPr sz="105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L" sz="105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Nacional</a:t>
                      </a:r>
                      <a:endParaRPr b="0" sz="105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93725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L" sz="105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8</a:t>
                      </a:r>
                      <a:endParaRPr sz="105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L" sz="105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 </a:t>
                      </a:r>
                      <a:endParaRPr sz="105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CL" sz="105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Mt Marion</a:t>
                      </a:r>
                      <a:endParaRPr b="1" sz="105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CL" sz="105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 </a:t>
                      </a:r>
                      <a:endParaRPr b="1" sz="105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L" sz="105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WA</a:t>
                      </a:r>
                      <a:endParaRPr sz="105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L" sz="105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8</a:t>
                      </a:r>
                      <a:endParaRPr sz="105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L" sz="105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Reed Industrial Minerales (RIM)</a:t>
                      </a:r>
                      <a:endParaRPr sz="105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L" sz="105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Híbrida</a:t>
                      </a:r>
                      <a:endParaRPr b="0" sz="105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L" sz="105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 </a:t>
                      </a:r>
                      <a:endParaRPr b="0" sz="105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307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L" sz="105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WA</a:t>
                      </a:r>
                      <a:endParaRPr sz="105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L" sz="105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9</a:t>
                      </a:r>
                      <a:endParaRPr sz="105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L" sz="105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Neometales</a:t>
                      </a:r>
                      <a:endParaRPr sz="105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CL" sz="105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Nacional</a:t>
                      </a:r>
                      <a:endParaRPr b="0" sz="105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B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64" name="Google Shape;264;p13"/>
          <p:cNvSpPr txBox="1"/>
          <p:nvPr/>
        </p:nvSpPr>
        <p:spPr>
          <a:xfrm>
            <a:off x="333450" y="52375"/>
            <a:ext cx="11525100" cy="11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16EFB"/>
              </a:buClr>
              <a:buSzPts val="2800"/>
              <a:buFont typeface="Besley"/>
              <a:buNone/>
            </a:pPr>
            <a:r>
              <a:rPr b="0" i="0" lang="es-CL" sz="28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El caso Australiano</a:t>
            </a:r>
            <a:endParaRPr b="0" i="0" sz="28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65" name="Google Shape;265;p13"/>
          <p:cNvSpPr/>
          <p:nvPr/>
        </p:nvSpPr>
        <p:spPr>
          <a:xfrm>
            <a:off x="3816350" y="1825625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4"/>
          <p:cNvSpPr/>
          <p:nvPr/>
        </p:nvSpPr>
        <p:spPr>
          <a:xfrm>
            <a:off x="0" y="-57725"/>
            <a:ext cx="12192000" cy="1216800"/>
          </a:xfrm>
          <a:prstGeom prst="rect">
            <a:avLst/>
          </a:prstGeom>
          <a:solidFill>
            <a:srgbClr val="2B2C4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4"/>
          <p:cNvSpPr txBox="1"/>
          <p:nvPr/>
        </p:nvSpPr>
        <p:spPr>
          <a:xfrm>
            <a:off x="333450" y="52375"/>
            <a:ext cx="11525100" cy="11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16EFB"/>
              </a:buClr>
              <a:buSzPts val="2800"/>
              <a:buFont typeface="Besley"/>
              <a:buNone/>
            </a:pPr>
            <a:r>
              <a:rPr b="0" i="0" lang="es-CL" sz="28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El mercado mundial del litio: la gran divergencia</a:t>
            </a:r>
            <a:endParaRPr b="0" i="0" sz="28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72" name="Google Shape;272;p14"/>
          <p:cNvSpPr txBox="1"/>
          <p:nvPr/>
        </p:nvSpPr>
        <p:spPr>
          <a:xfrm>
            <a:off x="2595679" y="6456601"/>
            <a:ext cx="9329209" cy="497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16EFB"/>
              </a:buClr>
              <a:buSzPts val="1600"/>
              <a:buFont typeface="Poppins"/>
              <a:buNone/>
            </a:pPr>
            <a:r>
              <a:rPr b="1" i="0" lang="es-CL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Fuente</a:t>
            </a:r>
            <a:r>
              <a:rPr b="0" i="0" lang="es-CL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Elaboración propia en base a USGS (2010-2021).</a:t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73" name="Google Shape;27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6438900"/>
            <a:ext cx="1603277" cy="389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4" name="Google Shape;274;p14"/>
          <p:cNvCxnSpPr/>
          <p:nvPr/>
        </p:nvCxnSpPr>
        <p:spPr>
          <a:xfrm>
            <a:off x="1755575" y="6705600"/>
            <a:ext cx="6131125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5" name="Google Shape;275;p14"/>
          <p:cNvSpPr/>
          <p:nvPr/>
        </p:nvSpPr>
        <p:spPr>
          <a:xfrm>
            <a:off x="379625" y="1387950"/>
            <a:ext cx="11525100" cy="5050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14"/>
          <p:cNvPicPr preferRelativeResize="0"/>
          <p:nvPr/>
        </p:nvPicPr>
        <p:blipFill rotWithShape="1">
          <a:blip r:embed="rId4">
            <a:alphaModFix/>
          </a:blip>
          <a:srcRect b="9956" l="0" r="0" t="3246"/>
          <a:stretch/>
        </p:blipFill>
        <p:spPr>
          <a:xfrm>
            <a:off x="2267712" y="1449777"/>
            <a:ext cx="7703000" cy="4847874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"/>
          <p:cNvSpPr/>
          <p:nvPr/>
        </p:nvSpPr>
        <p:spPr>
          <a:xfrm>
            <a:off x="0" y="-57725"/>
            <a:ext cx="12192000" cy="1216800"/>
          </a:xfrm>
          <a:prstGeom prst="rect">
            <a:avLst/>
          </a:prstGeom>
          <a:solidFill>
            <a:srgbClr val="2B2C4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6438900"/>
            <a:ext cx="1603277" cy="389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3" name="Google Shape;283;p15"/>
          <p:cNvCxnSpPr/>
          <p:nvPr/>
        </p:nvCxnSpPr>
        <p:spPr>
          <a:xfrm>
            <a:off x="1755575" y="6705600"/>
            <a:ext cx="9886696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4" name="Google Shape;284;p15"/>
          <p:cNvSpPr/>
          <p:nvPr/>
        </p:nvSpPr>
        <p:spPr>
          <a:xfrm>
            <a:off x="379625" y="1387950"/>
            <a:ext cx="11525100" cy="5050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5"/>
          <p:cNvSpPr txBox="1"/>
          <p:nvPr/>
        </p:nvSpPr>
        <p:spPr>
          <a:xfrm>
            <a:off x="333450" y="52375"/>
            <a:ext cx="11525100" cy="11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16EFB"/>
              </a:buClr>
              <a:buSzPts val="2800"/>
              <a:buFont typeface="Besley"/>
              <a:buNone/>
            </a:pPr>
            <a:r>
              <a:rPr b="0" i="0" lang="es-CL" sz="28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En resumen</a:t>
            </a:r>
            <a:endParaRPr b="0" i="0" sz="28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86" name="Google Shape;286;p15"/>
          <p:cNvSpPr txBox="1"/>
          <p:nvPr/>
        </p:nvSpPr>
        <p:spPr>
          <a:xfrm>
            <a:off x="904354" y="2289066"/>
            <a:ext cx="10383292" cy="40164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FDBE03"/>
              </a:buClr>
              <a:buSzPts val="2400"/>
              <a:buFont typeface="Calibri"/>
              <a:buAutoNum type="arabicPeriod"/>
            </a:pPr>
            <a:r>
              <a:rPr b="1" lang="es-CL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Sentido de urgencia: </a:t>
            </a:r>
            <a:r>
              <a:rPr lang="es-CL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liberar “trabas” regulatorias para incentivar inversión privada</a:t>
            </a:r>
            <a:endParaRPr/>
          </a:p>
          <a:p>
            <a:pPr indent="-457200" lvl="0" marL="457200" marR="0" rtl="0" algn="just">
              <a:spcBef>
                <a:spcPts val="2400"/>
              </a:spcBef>
              <a:spcAft>
                <a:spcPts val="0"/>
              </a:spcAft>
              <a:buClr>
                <a:srgbClr val="FDBE03"/>
              </a:buClr>
              <a:buSzPts val="2400"/>
              <a:buFont typeface="Calibri"/>
              <a:buAutoNum type="arabicPeriod"/>
            </a:pPr>
            <a:r>
              <a:rPr b="1" lang="es-CL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Rol de Estado: </a:t>
            </a:r>
            <a:r>
              <a:rPr lang="es-CL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aportar con las “letras” que faltan, no ser el controlador del negocio</a:t>
            </a:r>
            <a:endParaRPr/>
          </a:p>
          <a:p>
            <a:pPr indent="-457200" lvl="0" marL="457200" marR="0" rtl="0" algn="just">
              <a:spcBef>
                <a:spcPts val="2400"/>
              </a:spcBef>
              <a:spcAft>
                <a:spcPts val="0"/>
              </a:spcAft>
              <a:buClr>
                <a:srgbClr val="FDBE03"/>
              </a:buClr>
              <a:buSzPts val="2400"/>
              <a:buFont typeface="Calibri"/>
              <a:buAutoNum type="arabicPeriod"/>
            </a:pPr>
            <a:r>
              <a:rPr b="1" lang="es-CL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Incentivos: </a:t>
            </a:r>
            <a:r>
              <a:rPr lang="es-CL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I+D para extracción sustentable y encadenamiento productivo </a:t>
            </a:r>
            <a:endParaRPr/>
          </a:p>
          <a:p>
            <a:pPr indent="-457200" lvl="0" marL="457200" marR="0" rtl="0" algn="just">
              <a:spcBef>
                <a:spcPts val="2400"/>
              </a:spcBef>
              <a:spcAft>
                <a:spcPts val="0"/>
              </a:spcAft>
              <a:buClr>
                <a:srgbClr val="FDBE03"/>
              </a:buClr>
              <a:buSzPts val="2400"/>
              <a:buFont typeface="Calibri"/>
              <a:buAutoNum type="arabicPeriod"/>
            </a:pPr>
            <a:r>
              <a:rPr b="1" lang="es-CL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Mejor (y no más burocracia)</a:t>
            </a:r>
            <a:r>
              <a:rPr lang="es-CL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 diagnóstico para crear 3 instituciones publicas adicionales y no usar actuales (DGA, Codelco, CORFO, etc)</a:t>
            </a:r>
            <a:endParaRPr/>
          </a:p>
          <a:p>
            <a:pPr indent="-304800" lvl="0" marL="457200" marR="0" rtl="0" algn="just">
              <a:spcBef>
                <a:spcPts val="1200"/>
              </a:spcBef>
              <a:spcAft>
                <a:spcPts val="0"/>
              </a:spcAft>
              <a:buClr>
                <a:srgbClr val="FDBE03"/>
              </a:buClr>
              <a:buSzPts val="2400"/>
              <a:buFont typeface="Calibri"/>
              <a:buNone/>
            </a:pPr>
            <a:r>
              <a:t/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1" marL="914400" marR="0" rtl="0" algn="just">
              <a:spcBef>
                <a:spcPts val="600"/>
              </a:spcBef>
              <a:spcAft>
                <a:spcPts val="0"/>
              </a:spcAft>
              <a:buClr>
                <a:srgbClr val="FDBE03"/>
              </a:buClr>
              <a:buSzPts val="24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"/>
            <a:ext cx="12210045" cy="685797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6"/>
          <p:cNvSpPr/>
          <p:nvPr/>
        </p:nvSpPr>
        <p:spPr>
          <a:xfrm>
            <a:off x="-1" y="-26"/>
            <a:ext cx="12210045" cy="6858000"/>
          </a:xfrm>
          <a:prstGeom prst="rect">
            <a:avLst/>
          </a:prstGeom>
          <a:solidFill>
            <a:srgbClr val="2B2C41">
              <a:alpha val="80000"/>
            </a:srgbClr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6"/>
          <p:cNvSpPr txBox="1"/>
          <p:nvPr/>
        </p:nvSpPr>
        <p:spPr>
          <a:xfrm>
            <a:off x="310671" y="1712042"/>
            <a:ext cx="11588700" cy="17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16EFB"/>
              </a:buClr>
              <a:buSzPts val="2800"/>
              <a:buFont typeface="Besley"/>
              <a:buNone/>
            </a:pPr>
            <a:r>
              <a:rPr b="0" i="0" lang="es-CL" sz="3800" u="none" cap="none" strike="noStrik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LITIO: CLAVES PARA UNA BUENA 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16EFB"/>
              </a:buClr>
              <a:buSzPts val="2800"/>
              <a:buFont typeface="Besley"/>
              <a:buNone/>
            </a:pPr>
            <a:r>
              <a:rPr b="0" i="0" lang="es-CL" sz="3800" u="none" cap="none" strike="noStrik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ALIANZA PÚBLICO - PRIVADA</a:t>
            </a:r>
            <a:endParaRPr/>
          </a:p>
        </p:txBody>
      </p:sp>
      <p:sp>
        <p:nvSpPr>
          <p:cNvPr id="295" name="Google Shape;295;p16"/>
          <p:cNvSpPr txBox="1"/>
          <p:nvPr>
            <p:ph idx="1" type="subTitle"/>
          </p:nvPr>
        </p:nvSpPr>
        <p:spPr>
          <a:xfrm>
            <a:off x="1523999" y="367233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b="1" lang="es-CL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Juan José Obach</a:t>
            </a:r>
            <a:br>
              <a:rPr b="1" lang="es-CL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s-CL"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Director ejecutivo Horizontal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L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15 de mayo 2023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L" sz="2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Encuentro Nacional: Litio 360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96" name="Google Shape;296;p16"/>
          <p:cNvCxnSpPr/>
          <p:nvPr/>
        </p:nvCxnSpPr>
        <p:spPr>
          <a:xfrm>
            <a:off x="3118184" y="3446942"/>
            <a:ext cx="5955631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7" name="Google Shape;29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2554" y="6073929"/>
            <a:ext cx="2533932" cy="42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"/>
            <a:ext cx="12210045" cy="68579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/>
          <p:nvPr/>
        </p:nvSpPr>
        <p:spPr>
          <a:xfrm>
            <a:off x="-1" y="-26"/>
            <a:ext cx="12210045" cy="6858000"/>
          </a:xfrm>
          <a:prstGeom prst="rect">
            <a:avLst/>
          </a:prstGeom>
          <a:solidFill>
            <a:srgbClr val="2B2C41">
              <a:alpha val="80000"/>
            </a:srgbClr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310671" y="1712042"/>
            <a:ext cx="11588700" cy="17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16EFB"/>
              </a:buClr>
              <a:buSzPts val="2800"/>
              <a:buFont typeface="Besley"/>
              <a:buNone/>
            </a:pPr>
            <a:r>
              <a:rPr b="0" i="0" lang="es-CL" sz="3800" u="none" cap="none" strike="noStrik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LITIO: CLAVES PARA UNA BUENA 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16EFB"/>
              </a:buClr>
              <a:buSzPts val="2800"/>
              <a:buFont typeface="Besley"/>
              <a:buNone/>
            </a:pPr>
            <a:r>
              <a:rPr b="0" i="0" lang="es-CL" sz="3800" u="none" cap="none" strike="noStrik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ALIANZA PÚBLICO - PRIVADA</a:t>
            </a:r>
            <a:endParaRPr/>
          </a:p>
        </p:txBody>
      </p:sp>
      <p:sp>
        <p:nvSpPr>
          <p:cNvPr id="100" name="Google Shape;100;p1"/>
          <p:cNvSpPr txBox="1"/>
          <p:nvPr>
            <p:ph idx="1" type="subTitle"/>
          </p:nvPr>
        </p:nvSpPr>
        <p:spPr>
          <a:xfrm>
            <a:off x="1523999" y="367233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b="1" lang="es-CL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Juan José Obach</a:t>
            </a:r>
            <a:br>
              <a:rPr b="1" lang="es-CL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s-CL"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Director ejecutivo Horizontal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L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15 de mayo 2023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L" sz="2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Encuentro Nacional: Litio 360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01" name="Google Shape;101;p1"/>
          <p:cNvCxnSpPr/>
          <p:nvPr/>
        </p:nvCxnSpPr>
        <p:spPr>
          <a:xfrm>
            <a:off x="3118184" y="3446942"/>
            <a:ext cx="5955631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" name="Google Shape;10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2554" y="6073929"/>
            <a:ext cx="2533932" cy="42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/>
          <p:nvPr/>
        </p:nvSpPr>
        <p:spPr>
          <a:xfrm>
            <a:off x="0" y="-57725"/>
            <a:ext cx="12192000" cy="1216800"/>
          </a:xfrm>
          <a:prstGeom prst="rect">
            <a:avLst/>
          </a:prstGeom>
          <a:solidFill>
            <a:srgbClr val="2B2C4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333450" y="52375"/>
            <a:ext cx="11525100" cy="11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16EFB"/>
              </a:buClr>
              <a:buSzPts val="2800"/>
              <a:buFont typeface="Besley"/>
              <a:buNone/>
            </a:pPr>
            <a:r>
              <a:rPr b="0" i="0" lang="es-CL" sz="2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Tabla de Contenidos</a:t>
            </a:r>
            <a:endParaRPr b="0" i="0" sz="28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109" name="Google Shape;10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6438900"/>
            <a:ext cx="1603277" cy="389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2"/>
          <p:cNvCxnSpPr/>
          <p:nvPr/>
        </p:nvCxnSpPr>
        <p:spPr>
          <a:xfrm>
            <a:off x="1755575" y="6705600"/>
            <a:ext cx="10102975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1" name="Google Shape;111;p2"/>
          <p:cNvSpPr txBox="1"/>
          <p:nvPr/>
        </p:nvSpPr>
        <p:spPr>
          <a:xfrm>
            <a:off x="852750" y="2256257"/>
            <a:ext cx="10904512" cy="30854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BE03"/>
              </a:buClr>
              <a:buSzPts val="3360"/>
              <a:buFont typeface="Calibri"/>
              <a:buAutoNum type="arabicPeriod"/>
            </a:pPr>
            <a:r>
              <a:rPr b="0" i="0" lang="es-CL" sz="280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Algunos hechos estilizados</a:t>
            </a:r>
            <a:endParaRPr b="0" i="0" sz="2800" u="none" cap="none" strike="noStrike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457200" lvl="0" marL="457200" marR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FDBE03"/>
              </a:buClr>
              <a:buSzPts val="3360"/>
              <a:buFont typeface="Calibri"/>
              <a:buAutoNum type="arabicPeriod"/>
            </a:pPr>
            <a:r>
              <a:rPr b="0" i="0" lang="es-CL" sz="280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Revisión de la ¿Estrategia? Nacional del Litio</a:t>
            </a:r>
            <a:endParaRPr/>
          </a:p>
          <a:p>
            <a:pPr indent="-457200" lvl="0" marL="457200" marR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FDBE03"/>
              </a:buClr>
              <a:buSzPts val="3360"/>
              <a:buFont typeface="Calibri"/>
              <a:buAutoNum type="arabicPeriod"/>
            </a:pPr>
            <a:r>
              <a:rPr b="0" i="0" lang="es-CL" sz="280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Un paso atrás: que es una buena política industrial</a:t>
            </a:r>
            <a:endParaRPr/>
          </a:p>
          <a:p>
            <a:pPr indent="-457200" lvl="0" marL="457200" marR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FDBE03"/>
              </a:buClr>
              <a:buSzPts val="3360"/>
              <a:buFont typeface="Calibri"/>
              <a:buAutoNum type="arabicPeriod"/>
            </a:pPr>
            <a:r>
              <a:rPr b="0" i="0" lang="es-CL" sz="280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El caso australiano, lecciones para Chile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/>
          <p:nvPr/>
        </p:nvSpPr>
        <p:spPr>
          <a:xfrm>
            <a:off x="0" y="-57725"/>
            <a:ext cx="12192000" cy="1216800"/>
          </a:xfrm>
          <a:prstGeom prst="rect">
            <a:avLst/>
          </a:prstGeom>
          <a:solidFill>
            <a:srgbClr val="2B2C4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333450" y="52375"/>
            <a:ext cx="11525100" cy="11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16EFB"/>
              </a:buClr>
              <a:buSzPts val="2800"/>
              <a:buFont typeface="Besley"/>
              <a:buNone/>
            </a:pPr>
            <a:r>
              <a:rPr b="0" i="0" lang="es-CL" sz="28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El mercado mundial del litio</a:t>
            </a:r>
            <a:endParaRPr b="0" i="0" sz="28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2595679" y="6456601"/>
            <a:ext cx="9329209" cy="497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16EFB"/>
              </a:buClr>
              <a:buSzPts val="1600"/>
              <a:buFont typeface="Poppins"/>
              <a:buNone/>
            </a:pPr>
            <a:r>
              <a:rPr b="1" i="0" lang="es-CL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Fuente</a:t>
            </a:r>
            <a:r>
              <a:rPr b="0" i="0" lang="es-CL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EOM (2022) en base a Reuters (2019) y USGS (2021)</a:t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9" name="Google Shape;11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6438900"/>
            <a:ext cx="1603277" cy="389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3"/>
          <p:cNvCxnSpPr/>
          <p:nvPr/>
        </p:nvCxnSpPr>
        <p:spPr>
          <a:xfrm>
            <a:off x="1755575" y="6705600"/>
            <a:ext cx="6131125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1" name="Google Shape;121;p3"/>
          <p:cNvSpPr/>
          <p:nvPr/>
        </p:nvSpPr>
        <p:spPr>
          <a:xfrm>
            <a:off x="379625" y="1387950"/>
            <a:ext cx="11525100" cy="5050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3"/>
          <p:cNvPicPr preferRelativeResize="0"/>
          <p:nvPr/>
        </p:nvPicPr>
        <p:blipFill rotWithShape="1">
          <a:blip r:embed="rId4">
            <a:alphaModFix/>
          </a:blip>
          <a:srcRect b="0" l="1" r="31533" t="15012"/>
          <a:stretch/>
        </p:blipFill>
        <p:spPr>
          <a:xfrm>
            <a:off x="2335599" y="1481365"/>
            <a:ext cx="6978212" cy="4864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/>
          <p:nvPr/>
        </p:nvSpPr>
        <p:spPr>
          <a:xfrm>
            <a:off x="0" y="-57725"/>
            <a:ext cx="12192000" cy="1216800"/>
          </a:xfrm>
          <a:prstGeom prst="rect">
            <a:avLst/>
          </a:prstGeom>
          <a:solidFill>
            <a:srgbClr val="2B2C4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333450" y="52375"/>
            <a:ext cx="11525100" cy="11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16EFB"/>
              </a:buClr>
              <a:buSzPts val="2800"/>
              <a:buFont typeface="Besley"/>
              <a:buNone/>
            </a:pPr>
            <a:r>
              <a:rPr b="0" i="0" lang="es-CL" sz="28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El mercado mundial del litio</a:t>
            </a:r>
            <a:endParaRPr b="0" i="0" sz="28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9350062" y="6456601"/>
            <a:ext cx="2574826" cy="497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16EFB"/>
              </a:buClr>
              <a:buSzPts val="1600"/>
              <a:buFont typeface="Poppins"/>
              <a:buNone/>
            </a:pPr>
            <a:r>
              <a:rPr b="1" i="0" lang="es-CL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Fuente</a:t>
            </a:r>
            <a:r>
              <a:rPr b="0" i="0" lang="es-CL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Cochilco y Bloomberg</a:t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0" name="Google Shape;13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6438900"/>
            <a:ext cx="1603277" cy="389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4"/>
          <p:cNvCxnSpPr/>
          <p:nvPr/>
        </p:nvCxnSpPr>
        <p:spPr>
          <a:xfrm>
            <a:off x="1755575" y="6705600"/>
            <a:ext cx="7942217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2" name="Google Shape;132;p4"/>
          <p:cNvSpPr/>
          <p:nvPr/>
        </p:nvSpPr>
        <p:spPr>
          <a:xfrm>
            <a:off x="379625" y="1387950"/>
            <a:ext cx="11525100" cy="5050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133" name="Google Shape;133;p4"/>
          <p:cNvGraphicFramePr/>
          <p:nvPr/>
        </p:nvGraphicFramePr>
        <p:xfrm>
          <a:off x="699831" y="1983346"/>
          <a:ext cx="4881093" cy="4206556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134" name="Google Shape;134;p4"/>
          <p:cNvSpPr txBox="1"/>
          <p:nvPr/>
        </p:nvSpPr>
        <p:spPr>
          <a:xfrm>
            <a:off x="699831" y="1600582"/>
            <a:ext cx="401820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CL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Producción  de litio en Chile (tnm)</a:t>
            </a:r>
            <a:endParaRPr/>
          </a:p>
        </p:txBody>
      </p:sp>
      <p:graphicFrame>
        <p:nvGraphicFramePr>
          <p:cNvPr id="135" name="Google Shape;135;p4"/>
          <p:cNvGraphicFramePr/>
          <p:nvPr/>
        </p:nvGraphicFramePr>
        <p:xfrm>
          <a:off x="5661187" y="2001048"/>
          <a:ext cx="5967513" cy="4188854"/>
        </p:xfrm>
        <a:graphic>
          <a:graphicData uri="http://schemas.openxmlformats.org/drawingml/2006/chart">
            <c:chart r:id="rId5"/>
          </a:graphicData>
        </a:graphic>
      </p:graphicFrame>
      <p:sp>
        <p:nvSpPr>
          <p:cNvPr id="136" name="Google Shape;136;p4"/>
          <p:cNvSpPr txBox="1"/>
          <p:nvPr/>
        </p:nvSpPr>
        <p:spPr>
          <a:xfrm>
            <a:off x="5726683" y="1618284"/>
            <a:ext cx="401820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CL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Precio del litio (US$ 000/t)</a:t>
            </a:r>
            <a:endParaRPr/>
          </a:p>
        </p:txBody>
      </p:sp>
      <p:cxnSp>
        <p:nvCxnSpPr>
          <p:cNvPr id="137" name="Google Shape;137;p4"/>
          <p:cNvCxnSpPr/>
          <p:nvPr/>
        </p:nvCxnSpPr>
        <p:spPr>
          <a:xfrm rot="10800000">
            <a:off x="4718039" y="2133600"/>
            <a:ext cx="0" cy="331622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/>
          <p:nvPr/>
        </p:nvSpPr>
        <p:spPr>
          <a:xfrm>
            <a:off x="0" y="-57725"/>
            <a:ext cx="12192000" cy="1216800"/>
          </a:xfrm>
          <a:prstGeom prst="rect">
            <a:avLst/>
          </a:prstGeom>
          <a:solidFill>
            <a:srgbClr val="2B2C4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333450" y="52375"/>
            <a:ext cx="11525100" cy="11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16EFB"/>
              </a:buClr>
              <a:buSzPts val="2800"/>
              <a:buFont typeface="Besley"/>
              <a:buNone/>
            </a:pPr>
            <a:r>
              <a:rPr b="0" i="0" lang="es-CL" sz="2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La carrera de la “reina roja"</a:t>
            </a:r>
            <a:endParaRPr b="0" i="0" sz="28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2758966" y="6456601"/>
            <a:ext cx="9329209" cy="497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05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Fuente</a:t>
            </a:r>
            <a:r>
              <a:rPr lang="es-CL" sz="105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 https://www.ft.com/content/6cbc4d6f-fc7f-4039-93fc-bf64421984bc</a:t>
            </a:r>
            <a:endParaRPr b="0" i="0" sz="105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5" name="Google Shape;1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6438900"/>
            <a:ext cx="1603277" cy="389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Google Shape;146;p5"/>
          <p:cNvCxnSpPr/>
          <p:nvPr/>
        </p:nvCxnSpPr>
        <p:spPr>
          <a:xfrm flipH="1" rot="10800000">
            <a:off x="1755575" y="6705599"/>
            <a:ext cx="4870493" cy="1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7" name="Google Shape;147;p5"/>
          <p:cNvSpPr/>
          <p:nvPr/>
        </p:nvSpPr>
        <p:spPr>
          <a:xfrm>
            <a:off x="379625" y="1387950"/>
            <a:ext cx="11525100" cy="5050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49767" y="1979077"/>
            <a:ext cx="4864463" cy="3868694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descr="Red Queen's race - Wikipedia" id="149" name="Google Shape;14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3324" y="1979077"/>
            <a:ext cx="6122744" cy="3868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/>
          <p:nvPr/>
        </p:nvSpPr>
        <p:spPr>
          <a:xfrm>
            <a:off x="379625" y="1387950"/>
            <a:ext cx="11525100" cy="5050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9827" y="4038514"/>
            <a:ext cx="1721021" cy="2231288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56" name="Google Shape;156;p6"/>
          <p:cNvSpPr/>
          <p:nvPr/>
        </p:nvSpPr>
        <p:spPr>
          <a:xfrm>
            <a:off x="0" y="-57725"/>
            <a:ext cx="12192000" cy="1216800"/>
          </a:xfrm>
          <a:prstGeom prst="rect">
            <a:avLst/>
          </a:prstGeom>
          <a:solidFill>
            <a:srgbClr val="2B2C4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6"/>
          <p:cNvSpPr txBox="1"/>
          <p:nvPr/>
        </p:nvSpPr>
        <p:spPr>
          <a:xfrm>
            <a:off x="333450" y="52375"/>
            <a:ext cx="11525100" cy="11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16EFB"/>
              </a:buClr>
              <a:buSzPts val="2800"/>
              <a:buFont typeface="Besley"/>
              <a:buNone/>
            </a:pPr>
            <a:r>
              <a:rPr b="0" i="0" lang="es-CL" sz="2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Revisión de la ¿Estrategia? Nacional del Litio</a:t>
            </a:r>
            <a:endParaRPr/>
          </a:p>
        </p:txBody>
      </p:sp>
      <p:pic>
        <p:nvPicPr>
          <p:cNvPr id="158" name="Google Shape;15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6438900"/>
            <a:ext cx="1603277" cy="389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Google Shape;159;p6"/>
          <p:cNvCxnSpPr/>
          <p:nvPr/>
        </p:nvCxnSpPr>
        <p:spPr>
          <a:xfrm>
            <a:off x="1755575" y="6705600"/>
            <a:ext cx="10102975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0" name="Google Shape;160;p6"/>
          <p:cNvSpPr txBox="1"/>
          <p:nvPr/>
        </p:nvSpPr>
        <p:spPr>
          <a:xfrm>
            <a:off x="3969823" y="1495793"/>
            <a:ext cx="7743756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BE03"/>
              </a:buClr>
              <a:buSzPts val="1920"/>
              <a:buFont typeface="Calibri"/>
              <a:buAutoNum type="arabicPeriod"/>
            </a:pPr>
            <a:r>
              <a:rPr b="1" lang="es-CL"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Empresa Nacional del Litio</a:t>
            </a:r>
            <a:r>
              <a:rPr lang="es-CL"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: participa en todo el ciclo productivo del litio</a:t>
            </a:r>
            <a:endParaRPr/>
          </a:p>
          <a:p>
            <a:pPr indent="-457200" lvl="0" marL="457200" marR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FDBE03"/>
              </a:buClr>
              <a:buSzPts val="1920"/>
              <a:buFont typeface="Calibri"/>
              <a:buAutoNum type="arabicPeriod"/>
            </a:pPr>
            <a:r>
              <a:rPr b="1" lang="es-CL"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Incorporar al Estado en Salar de Atacama</a:t>
            </a:r>
            <a:r>
              <a:rPr lang="es-CL"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: vía Codelco y con participación mayoritaria</a:t>
            </a:r>
            <a:endParaRPr/>
          </a:p>
          <a:p>
            <a:pPr indent="-457200" lvl="0" marL="457200" marR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FDBE03"/>
              </a:buClr>
              <a:buSzPts val="1920"/>
              <a:buFont typeface="Calibri"/>
              <a:buAutoNum type="arabicPeriod"/>
            </a:pPr>
            <a:r>
              <a:rPr b="1" lang="es-CL"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Exploración y explotación de otros salares</a:t>
            </a:r>
            <a:r>
              <a:rPr lang="es-CL"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: CEOL solo a filiales de Codelco y ENAMI.  </a:t>
            </a:r>
            <a:endParaRPr/>
          </a:p>
          <a:p>
            <a:pPr indent="-457200" lvl="0" marL="457200" marR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FDBE03"/>
              </a:buClr>
              <a:buSzPts val="1920"/>
              <a:buFont typeface="Calibri"/>
              <a:buAutoNum type="arabicPeriod"/>
            </a:pPr>
            <a:r>
              <a:rPr b="1" lang="es-CL"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Modernizar el marco institucional</a:t>
            </a:r>
            <a:r>
              <a:rPr lang="es-CL"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: organismos fiscalizadores y tomadores de decisión. </a:t>
            </a:r>
            <a:endParaRPr/>
          </a:p>
          <a:p>
            <a:pPr indent="-457200" lvl="0" marL="457200" marR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FDBE03"/>
              </a:buClr>
              <a:buSzPts val="1920"/>
              <a:buFont typeface="Calibri"/>
              <a:buAutoNum type="arabicPeriod"/>
            </a:pPr>
            <a:r>
              <a:rPr b="1" lang="es-CL"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Red de salares protegidos: </a:t>
            </a:r>
            <a:r>
              <a:rPr lang="es-CL"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al menos un 30%</a:t>
            </a:r>
            <a:endParaRPr/>
          </a:p>
          <a:p>
            <a:pPr indent="-457200" lvl="0" marL="457200" marR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FDBE03"/>
              </a:buClr>
              <a:buSzPts val="1920"/>
              <a:buFont typeface="Calibri"/>
              <a:buAutoNum type="arabicPeriod"/>
            </a:pPr>
            <a:r>
              <a:rPr b="1" lang="es-CL"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Comité Corfo de Transformación Productiva e Instituto Tecnológico y de Investigación Público de Litio y Salares</a:t>
            </a:r>
            <a:endParaRPr/>
          </a:p>
        </p:txBody>
      </p:sp>
      <p:pic>
        <p:nvPicPr>
          <p:cNvPr id="161" name="Google Shape;16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1140" y="1455663"/>
            <a:ext cx="3448738" cy="1971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8125" y="3895893"/>
            <a:ext cx="1721021" cy="2231288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63" name="Google Shape;16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4104" y="3672090"/>
            <a:ext cx="1721021" cy="2231288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64" name="Google Shape;164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9534" y="3494743"/>
            <a:ext cx="1721020" cy="2229711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"/>
          <p:cNvSpPr/>
          <p:nvPr/>
        </p:nvSpPr>
        <p:spPr>
          <a:xfrm>
            <a:off x="0" y="-57725"/>
            <a:ext cx="12192000" cy="1216800"/>
          </a:xfrm>
          <a:prstGeom prst="rect">
            <a:avLst/>
          </a:prstGeom>
          <a:solidFill>
            <a:srgbClr val="2B2C4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"/>
          <p:cNvSpPr txBox="1"/>
          <p:nvPr/>
        </p:nvSpPr>
        <p:spPr>
          <a:xfrm>
            <a:off x="333450" y="52375"/>
            <a:ext cx="11525100" cy="11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16EFB"/>
              </a:buClr>
              <a:buSzPts val="2800"/>
              <a:buFont typeface="Besley"/>
              <a:buNone/>
            </a:pPr>
            <a:r>
              <a:rPr b="0" i="0" lang="es-CL" sz="2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1. La política no tiene tiene sentido de urgencia. </a:t>
            </a:r>
            <a:endParaRPr b="0" i="0" sz="28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1" name="Google Shape;171;p7"/>
          <p:cNvSpPr txBox="1"/>
          <p:nvPr/>
        </p:nvSpPr>
        <p:spPr>
          <a:xfrm>
            <a:off x="2758966" y="6456601"/>
            <a:ext cx="9329209" cy="497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05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Fuente</a:t>
            </a:r>
            <a:r>
              <a:rPr lang="es-CL" sz="105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 https://www.ft.com/content/6cbc4d6f-fc7f-4039-93fc-bf64421984bc</a:t>
            </a:r>
            <a:endParaRPr b="0" i="0" sz="105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72" name="Google Shape;17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6438900"/>
            <a:ext cx="1603277" cy="389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3" name="Google Shape;173;p7"/>
          <p:cNvCxnSpPr/>
          <p:nvPr/>
        </p:nvCxnSpPr>
        <p:spPr>
          <a:xfrm flipH="1" rot="10800000">
            <a:off x="1755575" y="6705599"/>
            <a:ext cx="4880356" cy="1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4" name="Google Shape;174;p7"/>
          <p:cNvSpPr/>
          <p:nvPr/>
        </p:nvSpPr>
        <p:spPr>
          <a:xfrm>
            <a:off x="379625" y="1387950"/>
            <a:ext cx="11525100" cy="5050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7"/>
          <p:cNvSpPr txBox="1"/>
          <p:nvPr/>
        </p:nvSpPr>
        <p:spPr>
          <a:xfrm>
            <a:off x="379625" y="1762342"/>
            <a:ext cx="11410344" cy="5155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BE03"/>
              </a:buClr>
              <a:buSzPts val="2400"/>
              <a:buFont typeface="Arial"/>
              <a:buChar char="•"/>
            </a:pPr>
            <a:r>
              <a:rPr lang="es-CL" sz="2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Por que no eliminar el carácter “inconcesible” y “estratégico” del litio (DS 2.886, 1979)</a:t>
            </a:r>
            <a:endParaRPr/>
          </a:p>
        </p:txBody>
      </p:sp>
      <p:sp>
        <p:nvSpPr>
          <p:cNvPr id="176" name="Google Shape;176;p7"/>
          <p:cNvSpPr/>
          <p:nvPr/>
        </p:nvSpPr>
        <p:spPr>
          <a:xfrm rot="5400000">
            <a:off x="1548030" y="3674591"/>
            <a:ext cx="2307543" cy="996666"/>
          </a:xfrm>
          <a:custGeom>
            <a:rect b="b" l="l" r="r" t="t"/>
            <a:pathLst>
              <a:path extrusionOk="0" h="10000" w="10000">
                <a:moveTo>
                  <a:pt x="0" y="0"/>
                </a:moveTo>
                <a:lnTo>
                  <a:pt x="10000" y="0"/>
                </a:lnTo>
                <a:lnTo>
                  <a:pt x="6656" y="10000"/>
                </a:lnTo>
                <a:lnTo>
                  <a:pt x="4666" y="10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C8C8C">
                  <a:alpha val="784"/>
                </a:srgbClr>
              </a:gs>
              <a:gs pos="50000">
                <a:srgbClr val="CACACA"/>
              </a:gs>
              <a:gs pos="100000">
                <a:srgbClr val="F2F2F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00135" y="3063905"/>
            <a:ext cx="8374182" cy="2255209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178" name="Google Shape;178;p7"/>
          <p:cNvSpPr/>
          <p:nvPr/>
        </p:nvSpPr>
        <p:spPr>
          <a:xfrm>
            <a:off x="3200135" y="3031812"/>
            <a:ext cx="8392981" cy="497998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4121" y="3080340"/>
            <a:ext cx="1779311" cy="2307544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/>
          <p:nvPr/>
        </p:nvSpPr>
        <p:spPr>
          <a:xfrm>
            <a:off x="0" y="-57725"/>
            <a:ext cx="12192000" cy="1216800"/>
          </a:xfrm>
          <a:prstGeom prst="rect">
            <a:avLst/>
          </a:prstGeom>
          <a:solidFill>
            <a:srgbClr val="2B2C4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8"/>
          <p:cNvSpPr txBox="1"/>
          <p:nvPr/>
        </p:nvSpPr>
        <p:spPr>
          <a:xfrm>
            <a:off x="2758966" y="6456601"/>
            <a:ext cx="9329209" cy="497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16EFB"/>
              </a:buClr>
              <a:buSzPts val="1600"/>
              <a:buFont typeface="Poppins"/>
              <a:buNone/>
            </a:pPr>
            <a:r>
              <a:rPr b="1" i="0" lang="es-CL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Fuente</a:t>
            </a:r>
            <a:r>
              <a:rPr b="0" i="0" lang="es-CL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https://www.ft.com/content/6cbc4d6f-fc7f-4039-93fc-bf64421984bc</a:t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6" name="Google Shape;18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6438900"/>
            <a:ext cx="1603277" cy="389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" name="Google Shape;187;p8"/>
          <p:cNvCxnSpPr/>
          <p:nvPr/>
        </p:nvCxnSpPr>
        <p:spPr>
          <a:xfrm>
            <a:off x="1755575" y="6705600"/>
            <a:ext cx="4906482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8" name="Google Shape;188;p8"/>
          <p:cNvSpPr/>
          <p:nvPr/>
        </p:nvSpPr>
        <p:spPr>
          <a:xfrm>
            <a:off x="379625" y="1387950"/>
            <a:ext cx="11525100" cy="5050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8"/>
          <p:cNvSpPr txBox="1"/>
          <p:nvPr/>
        </p:nvSpPr>
        <p:spPr>
          <a:xfrm>
            <a:off x="333450" y="52375"/>
            <a:ext cx="11525100" cy="11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16EFB"/>
              </a:buClr>
              <a:buSzPts val="2800"/>
              <a:buFont typeface="Besley"/>
              <a:buNone/>
            </a:pPr>
            <a:r>
              <a:rPr b="0" i="0" lang="es-CL" sz="2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2. No es lo mismo maximizar rentas que controlar decisiones corporativas</a:t>
            </a:r>
            <a:endParaRPr b="0" i="0" sz="28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190" name="Google Shape;19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23131" y="1432474"/>
            <a:ext cx="7038088" cy="4961899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cxnSp>
        <p:nvCxnSpPr>
          <p:cNvPr id="191" name="Google Shape;191;p8"/>
          <p:cNvCxnSpPr/>
          <p:nvPr/>
        </p:nvCxnSpPr>
        <p:spPr>
          <a:xfrm rot="10800000">
            <a:off x="8837290" y="2469555"/>
            <a:ext cx="0" cy="3069771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192" name="Google Shape;192;p8"/>
          <p:cNvSpPr txBox="1"/>
          <p:nvPr/>
        </p:nvSpPr>
        <p:spPr>
          <a:xfrm>
            <a:off x="7837717" y="2759529"/>
            <a:ext cx="143691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C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Anuncio ENL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2022-08-02T15:15:57Z</dcterms:created>
  <dc:creator>Microsoft Office User</dc:creator>
</cp:coreProperties>
</file>